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4"/>
  </p:notesMasterIdLst>
  <p:handoutMasterIdLst>
    <p:handoutMasterId r:id="rId75"/>
  </p:handoutMasterIdLst>
  <p:sldIdLst>
    <p:sldId id="327" r:id="rId5"/>
    <p:sldId id="330" r:id="rId6"/>
    <p:sldId id="331" r:id="rId7"/>
    <p:sldId id="357" r:id="rId8"/>
    <p:sldId id="334" r:id="rId9"/>
    <p:sldId id="335" r:id="rId10"/>
    <p:sldId id="298" r:id="rId11"/>
    <p:sldId id="262" r:id="rId12"/>
    <p:sldId id="358" r:id="rId13"/>
    <p:sldId id="299" r:id="rId14"/>
    <p:sldId id="302" r:id="rId15"/>
    <p:sldId id="264" r:id="rId16"/>
    <p:sldId id="336" r:id="rId17"/>
    <p:sldId id="337" r:id="rId18"/>
    <p:sldId id="338" r:id="rId19"/>
    <p:sldId id="266" r:id="rId20"/>
    <p:sldId id="339" r:id="rId21"/>
    <p:sldId id="265" r:id="rId22"/>
    <p:sldId id="340" r:id="rId23"/>
    <p:sldId id="341" r:id="rId24"/>
    <p:sldId id="276" r:id="rId25"/>
    <p:sldId id="303" r:id="rId26"/>
    <p:sldId id="342" r:id="rId27"/>
    <p:sldId id="293" r:id="rId28"/>
    <p:sldId id="277" r:id="rId29"/>
    <p:sldId id="343" r:id="rId30"/>
    <p:sldId id="346" r:id="rId31"/>
    <p:sldId id="347" r:id="rId32"/>
    <p:sldId id="348" r:id="rId33"/>
    <p:sldId id="349" r:id="rId34"/>
    <p:sldId id="350" r:id="rId35"/>
    <p:sldId id="351" r:id="rId36"/>
    <p:sldId id="352" r:id="rId37"/>
    <p:sldId id="353" r:id="rId38"/>
    <p:sldId id="344" r:id="rId39"/>
    <p:sldId id="284" r:id="rId40"/>
    <p:sldId id="269" r:id="rId41"/>
    <p:sldId id="304" r:id="rId42"/>
    <p:sldId id="305" r:id="rId43"/>
    <p:sldId id="307" r:id="rId44"/>
    <p:sldId id="306" r:id="rId45"/>
    <p:sldId id="308" r:id="rId46"/>
    <p:sldId id="270" r:id="rId47"/>
    <p:sldId id="309" r:id="rId48"/>
    <p:sldId id="310" r:id="rId49"/>
    <p:sldId id="311" r:id="rId50"/>
    <p:sldId id="312" r:id="rId51"/>
    <p:sldId id="314" r:id="rId52"/>
    <p:sldId id="313" r:id="rId53"/>
    <p:sldId id="315" r:id="rId54"/>
    <p:sldId id="316" r:id="rId55"/>
    <p:sldId id="317" r:id="rId56"/>
    <p:sldId id="294" r:id="rId57"/>
    <p:sldId id="296" r:id="rId58"/>
    <p:sldId id="318" r:id="rId59"/>
    <p:sldId id="354" r:id="rId60"/>
    <p:sldId id="319" r:id="rId61"/>
    <p:sldId id="321" r:id="rId62"/>
    <p:sldId id="322" r:id="rId63"/>
    <p:sldId id="323" r:id="rId64"/>
    <p:sldId id="324" r:id="rId65"/>
    <p:sldId id="355" r:id="rId66"/>
    <p:sldId id="356" r:id="rId67"/>
    <p:sldId id="288" r:id="rId68"/>
    <p:sldId id="289" r:id="rId69"/>
    <p:sldId id="320" r:id="rId70"/>
    <p:sldId id="274" r:id="rId71"/>
    <p:sldId id="275" r:id="rId72"/>
    <p:sldId id="329" r:id="rId7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3D9992E-F8D5-47A4-A86D-A1D6DA88B11E}" v="3004" dt="2023-03-05T19:33:16.403"/>
    <p1510:client id="{3BA0D230-C853-4667-83F9-D85E65BD4B24}" v="2" dt="2021-08-19T16:32:24.566"/>
    <p1510:client id="{5A0AAAB8-49A6-F942-A54D-C6F3E5FF3A63}" v="89" dt="2021-07-13T17:54:45.232"/>
    <p1510:client id="{625EA741-2814-4258-B6D1-0EF01F6932E8}" v="207" dt="2023-03-09T11:26:35.293"/>
    <p1510:client id="{76DF6DB8-F2E5-6C48-9ABE-786D868B0110}" v="955" dt="2021-07-13T17:56:41.616"/>
    <p1510:client id="{7C529FF0-EA69-4664-B558-2D595C3C60F5}" v="5800" dt="2023-03-06T19:46:49.0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BBE95A7-87E9-4421-AF11-3C32BE4CF1FE}" v="86" dt="2023-03-05T13:16:19.459"/>
    <p1510:client id="{9ED28C89-85A0-43AD-9EC9-528BB4B355A9}" v="4165" dt="2023-03-07T20:10:41.059"/>
    <p1510:client id="{9F30A1D2-6717-426C-A658-3A50309723ED}" v="4" dt="2021-08-10T21:42:35.526"/>
    <p1510:client id="{B63C8988-E1D3-4A52-8229-FA8C5EBD2ECD}" v="357" dt="2021-08-19T14:01:44.876"/>
    <p1510:client id="{C083896D-BE66-E85C-897C-A6AD0DF65F8C}" v="2226" dt="2021-07-13T17:34:38.142"/>
    <p1510:client id="{C271D7D6-88A2-44EB-A5A4-B7A4E290AF46}" v="1513" dt="2023-03-04T20:48:48.777"/>
    <p1510:client id="{CC69BAD0-B878-4D5F-9EDC-F1CFB63E14B5}" v="190" dt="2021-08-18T18:06:57.811"/>
    <p1510:client id="{E698F7FA-B315-4DCD-AF17-7ADC3D923D15}" v="5021" dt="2023-03-08T23:15:05.23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in Bayçın" userId="5e608aa2add76ab8" providerId="Windows Live" clId="Web-{33D9992E-F8D5-47A4-A86D-A1D6DA88B11E}"/>
    <pc:docChg chg="addSld delSld modSld">
      <pc:chgData name="Ekin Bayçın" userId="5e608aa2add76ab8" providerId="Windows Live" clId="Web-{33D9992E-F8D5-47A4-A86D-A1D6DA88B11E}" dt="2023-03-05T19:33:16.403" v="3101" actId="20577"/>
      <pc:docMkLst>
        <pc:docMk/>
      </pc:docMkLst>
      <pc:sldChg chg="addSp modSp">
        <pc:chgData name="Ekin Bayçın" userId="5e608aa2add76ab8" providerId="Windows Live" clId="Web-{33D9992E-F8D5-47A4-A86D-A1D6DA88B11E}" dt="2023-03-05T19:24:35.998" v="2958" actId="1076"/>
        <pc:sldMkLst>
          <pc:docMk/>
          <pc:sldMk cId="1553432724" sldId="262"/>
        </pc:sldMkLst>
        <pc:spChg chg="mod">
          <ac:chgData name="Ekin Bayçın" userId="5e608aa2add76ab8" providerId="Windows Live" clId="Web-{33D9992E-F8D5-47A4-A86D-A1D6DA88B11E}" dt="2023-03-05T16:49:53.642" v="1300" actId="20577"/>
          <ac:spMkLst>
            <pc:docMk/>
            <pc:sldMk cId="1553432724" sldId="262"/>
            <ac:spMk id="7" creationId="{0BFEC426-B615-E549-83E5-140FD588BC64}"/>
          </ac:spMkLst>
        </pc:spChg>
        <pc:picChg chg="add mod">
          <ac:chgData name="Ekin Bayçın" userId="5e608aa2add76ab8" providerId="Windows Live" clId="Web-{33D9992E-F8D5-47A4-A86D-A1D6DA88B11E}" dt="2023-03-05T19:24:35.998" v="2958" actId="1076"/>
          <ac:picMkLst>
            <pc:docMk/>
            <pc:sldMk cId="1553432724" sldId="262"/>
            <ac:picMk id="3" creationId="{80C3E2C9-B72B-DC75-EC0A-65E705F0FC68}"/>
          </ac:picMkLst>
        </pc:picChg>
      </pc:sldChg>
      <pc:sldChg chg="addSp delSp modSp mod setBg">
        <pc:chgData name="Ekin Bayçın" userId="5e608aa2add76ab8" providerId="Windows Live" clId="Web-{33D9992E-F8D5-47A4-A86D-A1D6DA88B11E}" dt="2023-03-05T19:28:49.724" v="3062"/>
        <pc:sldMkLst>
          <pc:docMk/>
          <pc:sldMk cId="3288665831" sldId="263"/>
        </pc:sldMkLst>
        <pc:spChg chg="mod ord">
          <ac:chgData name="Ekin Bayçın" userId="5e608aa2add76ab8" providerId="Windows Live" clId="Web-{33D9992E-F8D5-47A4-A86D-A1D6DA88B11E}" dt="2023-03-05T19:23:22.980" v="2952"/>
          <ac:spMkLst>
            <pc:docMk/>
            <pc:sldMk cId="3288665831" sldId="263"/>
            <ac:spMk id="5" creationId="{1B07C49E-AFFC-EC46-8930-E4D428F5F943}"/>
          </ac:spMkLst>
        </pc:spChg>
        <pc:spChg chg="mod ord">
          <ac:chgData name="Ekin Bayçın" userId="5e608aa2add76ab8" providerId="Windows Live" clId="Web-{33D9992E-F8D5-47A4-A86D-A1D6DA88B11E}" dt="2023-03-05T19:23:22.980" v="2952"/>
          <ac:spMkLst>
            <pc:docMk/>
            <pc:sldMk cId="3288665831" sldId="263"/>
            <ac:spMk id="6" creationId="{772D0411-8FF8-C540-84AE-DBA0703D368C}"/>
          </ac:spMkLst>
        </pc:spChg>
        <pc:spChg chg="mod">
          <ac:chgData name="Ekin Bayçın" userId="5e608aa2add76ab8" providerId="Windows Live" clId="Web-{33D9992E-F8D5-47A4-A86D-A1D6DA88B11E}" dt="2023-03-05T19:23:36.199" v="2954" actId="1076"/>
          <ac:spMkLst>
            <pc:docMk/>
            <pc:sldMk cId="3288665831" sldId="263"/>
            <ac:spMk id="12" creationId="{D77AC1D2-8B41-4A7A-88CF-41E6B7D8C98D}"/>
          </ac:spMkLst>
        </pc:spChg>
        <pc:spChg chg="add del">
          <ac:chgData name="Ekin Bayçın" userId="5e608aa2add76ab8" providerId="Windows Live" clId="Web-{33D9992E-F8D5-47A4-A86D-A1D6DA88B11E}" dt="2023-03-05T14:05:42.846" v="377"/>
          <ac:spMkLst>
            <pc:docMk/>
            <pc:sldMk cId="3288665831" sldId="263"/>
            <ac:spMk id="19" creationId="{59A309A7-1751-4ABE-A3C1-EEC40366AD89}"/>
          </ac:spMkLst>
        </pc:spChg>
        <pc:spChg chg="add del">
          <ac:chgData name="Ekin Bayçın" userId="5e608aa2add76ab8" providerId="Windows Live" clId="Web-{33D9992E-F8D5-47A4-A86D-A1D6DA88B11E}" dt="2023-03-05T14:05:42.846" v="377"/>
          <ac:spMkLst>
            <pc:docMk/>
            <pc:sldMk cId="3288665831" sldId="263"/>
            <ac:spMk id="21" creationId="{967D8EB6-EAE1-4F9C-B398-83321E287204}"/>
          </ac:spMkLst>
        </pc:spChg>
        <pc:spChg chg="add del">
          <ac:chgData name="Ekin Bayçın" userId="5e608aa2add76ab8" providerId="Windows Live" clId="Web-{33D9992E-F8D5-47A4-A86D-A1D6DA88B11E}" dt="2023-03-05T19:23:22.980" v="2952"/>
          <ac:spMkLst>
            <pc:docMk/>
            <pc:sldMk cId="3288665831" sldId="263"/>
            <ac:spMk id="26" creationId="{59A309A7-1751-4ABE-A3C1-EEC40366AD89}"/>
          </ac:spMkLst>
        </pc:spChg>
        <pc:spChg chg="add del">
          <ac:chgData name="Ekin Bayçın" userId="5e608aa2add76ab8" providerId="Windows Live" clId="Web-{33D9992E-F8D5-47A4-A86D-A1D6DA88B11E}" dt="2023-03-05T19:23:22.980" v="2952"/>
          <ac:spMkLst>
            <pc:docMk/>
            <pc:sldMk cId="3288665831" sldId="263"/>
            <ac:spMk id="28" creationId="{967D8EB6-EAE1-4F9C-B398-83321E287204}"/>
          </ac:spMkLst>
        </pc:spChg>
        <pc:spChg chg="add del">
          <ac:chgData name="Ekin Bayçın" userId="5e608aa2add76ab8" providerId="Windows Live" clId="Web-{33D9992E-F8D5-47A4-A86D-A1D6DA88B11E}" dt="2023-03-05T19:23:22.980" v="2952"/>
          <ac:spMkLst>
            <pc:docMk/>
            <pc:sldMk cId="3288665831" sldId="263"/>
            <ac:spMk id="33" creationId="{3346177D-ADC4-4968-B747-5CFCD390B5B9}"/>
          </ac:spMkLst>
        </pc:spChg>
        <pc:spChg chg="add del">
          <ac:chgData name="Ekin Bayçın" userId="5e608aa2add76ab8" providerId="Windows Live" clId="Web-{33D9992E-F8D5-47A4-A86D-A1D6DA88B11E}" dt="2023-03-05T19:23:22.980" v="2952"/>
          <ac:spMkLst>
            <pc:docMk/>
            <pc:sldMk cId="3288665831" sldId="263"/>
            <ac:spMk id="35" creationId="{0844A943-BF79-4FEA-ABB1-3BD54D236606}"/>
          </ac:spMkLst>
        </pc:spChg>
        <pc:spChg chg="add del">
          <ac:chgData name="Ekin Bayçın" userId="5e608aa2add76ab8" providerId="Windows Live" clId="Web-{33D9992E-F8D5-47A4-A86D-A1D6DA88B11E}" dt="2023-03-05T19:23:22.980" v="2952"/>
          <ac:spMkLst>
            <pc:docMk/>
            <pc:sldMk cId="3288665831" sldId="263"/>
            <ac:spMk id="37" creationId="{6437CC72-F4A8-4DC3-AFAB-D22C482C8100}"/>
          </ac:spMkLst>
        </pc:spChg>
        <pc:picChg chg="add del mod">
          <ac:chgData name="Ekin Bayçın" userId="5e608aa2add76ab8" providerId="Windows Live" clId="Web-{33D9992E-F8D5-47A4-A86D-A1D6DA88B11E}" dt="2023-03-05T19:28:49.724" v="3062"/>
          <ac:picMkLst>
            <pc:docMk/>
            <pc:sldMk cId="3288665831" sldId="263"/>
            <ac:picMk id="16" creationId="{700AFD98-659F-AFF0-39BA-B36771B19FE1}"/>
          </ac:picMkLst>
        </pc:picChg>
      </pc:sldChg>
      <pc:sldChg chg="modSp">
        <pc:chgData name="Ekin Bayçın" userId="5e608aa2add76ab8" providerId="Windows Live" clId="Web-{33D9992E-F8D5-47A4-A86D-A1D6DA88B11E}" dt="2023-03-05T19:28:21.816" v="3060" actId="20577"/>
        <pc:sldMkLst>
          <pc:docMk/>
          <pc:sldMk cId="2987552906" sldId="264"/>
        </pc:sldMkLst>
        <pc:spChg chg="mod">
          <ac:chgData name="Ekin Bayçın" userId="5e608aa2add76ab8" providerId="Windows Live" clId="Web-{33D9992E-F8D5-47A4-A86D-A1D6DA88B11E}" dt="2023-03-05T19:28:21.816" v="3060" actId="20577"/>
          <ac:spMkLst>
            <pc:docMk/>
            <pc:sldMk cId="2987552906" sldId="264"/>
            <ac:spMk id="5" creationId="{1B07C49E-AFFC-EC46-8930-E4D428F5F943}"/>
          </ac:spMkLst>
        </pc:spChg>
      </pc:sldChg>
      <pc:sldChg chg="addSp delSp modSp mod setBg">
        <pc:chgData name="Ekin Bayçın" userId="5e608aa2add76ab8" providerId="Windows Live" clId="Web-{33D9992E-F8D5-47A4-A86D-A1D6DA88B11E}" dt="2023-03-05T19:25:10.124" v="2963" actId="1076"/>
        <pc:sldMkLst>
          <pc:docMk/>
          <pc:sldMk cId="280316088" sldId="299"/>
        </pc:sldMkLst>
        <pc:spChg chg="mod ord">
          <ac:chgData name="Ekin Bayçın" userId="5e608aa2add76ab8" providerId="Windows Live" clId="Web-{33D9992E-F8D5-47A4-A86D-A1D6DA88B11E}" dt="2023-03-05T19:20:48.444" v="2945"/>
          <ac:spMkLst>
            <pc:docMk/>
            <pc:sldMk cId="280316088" sldId="299"/>
            <ac:spMk id="3" creationId="{AB0AB2AC-B7E6-6849-9AE9-697369407F8F}"/>
          </ac:spMkLst>
        </pc:spChg>
        <pc:spChg chg="mod">
          <ac:chgData name="Ekin Bayçın" userId="5e608aa2add76ab8" providerId="Windows Live" clId="Web-{33D9992E-F8D5-47A4-A86D-A1D6DA88B11E}" dt="2023-03-05T19:20:48.444" v="2945"/>
          <ac:spMkLst>
            <pc:docMk/>
            <pc:sldMk cId="280316088" sldId="299"/>
            <ac:spMk id="4" creationId="{5066AA34-20EE-4A59-B343-346A8DB5667C}"/>
          </ac:spMkLst>
        </pc:spChg>
        <pc:spChg chg="del mod">
          <ac:chgData name="Ekin Bayçın" userId="5e608aa2add76ab8" providerId="Windows Live" clId="Web-{33D9992E-F8D5-47A4-A86D-A1D6DA88B11E}" dt="2023-03-05T16:41:49.954" v="1125"/>
          <ac:spMkLst>
            <pc:docMk/>
            <pc:sldMk cId="280316088" sldId="299"/>
            <ac:spMk id="5" creationId="{1B07C49E-AFFC-EC46-8930-E4D428F5F943}"/>
          </ac:spMkLst>
        </pc:spChg>
        <pc:spChg chg="mod ord">
          <ac:chgData name="Ekin Bayçın" userId="5e608aa2add76ab8" providerId="Windows Live" clId="Web-{33D9992E-F8D5-47A4-A86D-A1D6DA88B11E}" dt="2023-03-05T19:20:48.444" v="2945"/>
          <ac:spMkLst>
            <pc:docMk/>
            <pc:sldMk cId="280316088" sldId="299"/>
            <ac:spMk id="6" creationId="{772D0411-8FF8-C540-84AE-DBA0703D368C}"/>
          </ac:spMkLst>
        </pc:spChg>
        <pc:spChg chg="add del">
          <ac:chgData name="Ekin Bayçın" userId="5e608aa2add76ab8" providerId="Windows Live" clId="Web-{33D9992E-F8D5-47A4-A86D-A1D6DA88B11E}" dt="2023-03-05T16:44:38.491" v="1242"/>
          <ac:spMkLst>
            <pc:docMk/>
            <pc:sldMk cId="280316088" sldId="299"/>
            <ac:spMk id="11" creationId="{C232B152-3720-4D3B-97ED-45CE5483F16F}"/>
          </ac:spMkLst>
        </pc:spChg>
        <pc:spChg chg="add del">
          <ac:chgData name="Ekin Bayçın" userId="5e608aa2add76ab8" providerId="Windows Live" clId="Web-{33D9992E-F8D5-47A4-A86D-A1D6DA88B11E}" dt="2023-03-05T19:20:48.444" v="2945"/>
          <ac:spMkLst>
            <pc:docMk/>
            <pc:sldMk cId="280316088" sldId="299"/>
            <ac:spMk id="12" creationId="{C95B82D5-A8BB-45BF-BED8-C7B206892100}"/>
          </ac:spMkLst>
        </pc:spChg>
        <pc:spChg chg="add del">
          <ac:chgData name="Ekin Bayçın" userId="5e608aa2add76ab8" providerId="Windows Live" clId="Web-{33D9992E-F8D5-47A4-A86D-A1D6DA88B11E}" dt="2023-03-05T16:44:38.491" v="1242"/>
          <ac:spMkLst>
            <pc:docMk/>
            <pc:sldMk cId="280316088" sldId="299"/>
            <ac:spMk id="13" creationId="{11BAB570-FF10-4E96-8A3F-FA9804702B89}"/>
          </ac:spMkLst>
        </pc:spChg>
        <pc:spChg chg="add del">
          <ac:chgData name="Ekin Bayçın" userId="5e608aa2add76ab8" providerId="Windows Live" clId="Web-{33D9992E-F8D5-47A4-A86D-A1D6DA88B11E}" dt="2023-03-05T19:20:48.444" v="2945"/>
          <ac:spMkLst>
            <pc:docMk/>
            <pc:sldMk cId="280316088" sldId="299"/>
            <ac:spMk id="14" creationId="{296C61EC-FBF4-4216-BE67-6C864D30A01C}"/>
          </ac:spMkLst>
        </pc:spChg>
        <pc:spChg chg="add del">
          <ac:chgData name="Ekin Bayçın" userId="5e608aa2add76ab8" providerId="Windows Live" clId="Web-{33D9992E-F8D5-47A4-A86D-A1D6DA88B11E}" dt="2023-03-05T16:44:38.491" v="1242"/>
          <ac:spMkLst>
            <pc:docMk/>
            <pc:sldMk cId="280316088" sldId="299"/>
            <ac:spMk id="15" creationId="{4B9FAFB2-BEB5-4848-8018-BCAD99E2E1AA}"/>
          </ac:spMkLst>
        </pc:spChg>
        <pc:spChg chg="add del mod">
          <ac:chgData name="Ekin Bayçın" userId="5e608aa2add76ab8" providerId="Windows Live" clId="Web-{33D9992E-F8D5-47A4-A86D-A1D6DA88B11E}" dt="2023-03-05T15:35:10.981" v="1118"/>
          <ac:spMkLst>
            <pc:docMk/>
            <pc:sldMk cId="280316088" sldId="299"/>
            <ac:spMk id="192" creationId="{7448C9D5-F4B7-5DA6-CF85-105C5F428302}"/>
          </ac:spMkLst>
        </pc:spChg>
        <pc:graphicFrameChg chg="add del mod modGraphic">
          <ac:chgData name="Ekin Bayçın" userId="5e608aa2add76ab8" providerId="Windows Live" clId="Web-{33D9992E-F8D5-47A4-A86D-A1D6DA88B11E}" dt="2023-03-05T15:25:25.329" v="951"/>
          <ac:graphicFrameMkLst>
            <pc:docMk/>
            <pc:sldMk cId="280316088" sldId="299"/>
            <ac:graphicFrameMk id="2" creationId="{DD35E46D-4F01-F438-A76E-D0A2F39209D0}"/>
          </ac:graphicFrameMkLst>
        </pc:graphicFrameChg>
        <pc:graphicFrameChg chg="add del mod modGraphic">
          <ac:chgData name="Ekin Bayçın" userId="5e608aa2add76ab8" providerId="Windows Live" clId="Web-{33D9992E-F8D5-47A4-A86D-A1D6DA88B11E}" dt="2023-03-05T15:27:19.863" v="962"/>
          <ac:graphicFrameMkLst>
            <pc:docMk/>
            <pc:sldMk cId="280316088" sldId="299"/>
            <ac:graphicFrameMk id="77" creationId="{BF2EFC5B-7025-E8EE-D494-6C75273A85FD}"/>
          </ac:graphicFrameMkLst>
        </pc:graphicFrameChg>
        <pc:graphicFrameChg chg="add del mod modGraphic">
          <ac:chgData name="Ekin Bayçın" userId="5e608aa2add76ab8" providerId="Windows Live" clId="Web-{33D9992E-F8D5-47A4-A86D-A1D6DA88B11E}" dt="2023-03-05T15:28:50.583" v="964"/>
          <ac:graphicFrameMkLst>
            <pc:docMk/>
            <pc:sldMk cId="280316088" sldId="299"/>
            <ac:graphicFrameMk id="186" creationId="{F85305F3-130B-2B47-D538-1AE626C4A801}"/>
          </ac:graphicFrameMkLst>
        </pc:graphicFrameChg>
        <pc:picChg chg="add mod ord">
          <ac:chgData name="Ekin Bayçın" userId="5e608aa2add76ab8" providerId="Windows Live" clId="Web-{33D9992E-F8D5-47A4-A86D-A1D6DA88B11E}" dt="2023-03-05T19:25:10.124" v="2963" actId="1076"/>
          <ac:picMkLst>
            <pc:docMk/>
            <pc:sldMk cId="280316088" sldId="299"/>
            <ac:picMk id="2" creationId="{EE7AC4E2-FF52-63A5-67A5-A59957238834}"/>
          </ac:picMkLst>
        </pc:picChg>
        <pc:picChg chg="add mod">
          <ac:chgData name="Ekin Bayçın" userId="5e608aa2add76ab8" providerId="Windows Live" clId="Web-{33D9992E-F8D5-47A4-A86D-A1D6DA88B11E}" dt="2023-03-05T19:24:30.013" v="2957" actId="1076"/>
          <ac:picMkLst>
            <pc:docMk/>
            <pc:sldMk cId="280316088" sldId="299"/>
            <ac:picMk id="7" creationId="{F7CE786D-F184-2916-6036-5B2A0147E3A3}"/>
          </ac:picMkLst>
        </pc:picChg>
      </pc:sldChg>
      <pc:sldChg chg="addSp delSp modSp">
        <pc:chgData name="Ekin Bayçın" userId="5e608aa2add76ab8" providerId="Windows Live" clId="Web-{33D9992E-F8D5-47A4-A86D-A1D6DA88B11E}" dt="2023-03-05T19:33:16.403" v="3101" actId="20577"/>
        <pc:sldMkLst>
          <pc:docMk/>
          <pc:sldMk cId="1385553969" sldId="302"/>
        </pc:sldMkLst>
        <pc:spChg chg="del">
          <ac:chgData name="Ekin Bayçın" userId="5e608aa2add76ab8" providerId="Windows Live" clId="Web-{33D9992E-F8D5-47A4-A86D-A1D6DA88B11E}" dt="2023-03-05T17:51:15.542" v="1341"/>
          <ac:spMkLst>
            <pc:docMk/>
            <pc:sldMk cId="1385553969" sldId="302"/>
            <ac:spMk id="2" creationId="{8B78C759-C687-440F-8CAE-D3071F1AB630}"/>
          </ac:spMkLst>
        </pc:spChg>
        <pc:spChg chg="mod">
          <ac:chgData name="Ekin Bayçın" userId="5e608aa2add76ab8" providerId="Windows Live" clId="Web-{33D9992E-F8D5-47A4-A86D-A1D6DA88B11E}" dt="2023-03-05T19:33:16.403" v="3101" actId="20577"/>
          <ac:spMkLst>
            <pc:docMk/>
            <pc:sldMk cId="1385553969" sldId="302"/>
            <ac:spMk id="3" creationId="{AB0AB2AC-B7E6-6849-9AE9-697369407F8F}"/>
          </ac:spMkLst>
        </pc:spChg>
        <pc:spChg chg="del">
          <ac:chgData name="Ekin Bayçın" userId="5e608aa2add76ab8" providerId="Windows Live" clId="Web-{33D9992E-F8D5-47A4-A86D-A1D6DA88B11E}" dt="2023-03-05T19:30:13.648" v="3069"/>
          <ac:spMkLst>
            <pc:docMk/>
            <pc:sldMk cId="1385553969" sldId="302"/>
            <ac:spMk id="6" creationId="{772D0411-8FF8-C540-84AE-DBA0703D368C}"/>
          </ac:spMkLst>
        </pc:spChg>
        <pc:spChg chg="add del mod">
          <ac:chgData name="Ekin Bayçın" userId="5e608aa2add76ab8" providerId="Windows Live" clId="Web-{33D9992E-F8D5-47A4-A86D-A1D6DA88B11E}" dt="2023-03-05T19:28:55.630" v="3066"/>
          <ac:spMkLst>
            <pc:docMk/>
            <pc:sldMk cId="1385553969" sldId="302"/>
            <ac:spMk id="8" creationId="{73FBE692-F9CE-57BD-8096-6B3F24EAC573}"/>
          </ac:spMkLst>
        </pc:spChg>
        <pc:spChg chg="add mod">
          <ac:chgData name="Ekin Bayçın" userId="5e608aa2add76ab8" providerId="Windows Live" clId="Web-{33D9992E-F8D5-47A4-A86D-A1D6DA88B11E}" dt="2023-03-05T19:30:14.492" v="3070"/>
          <ac:spMkLst>
            <pc:docMk/>
            <pc:sldMk cId="1385553969" sldId="302"/>
            <ac:spMk id="9" creationId="{C6E5AE90-7420-9D41-AE9D-82932B8F03FF}"/>
          </ac:spMkLst>
        </pc:spChg>
        <pc:picChg chg="add mod">
          <ac:chgData name="Ekin Bayçın" userId="5e608aa2add76ab8" providerId="Windows Live" clId="Web-{33D9992E-F8D5-47A4-A86D-A1D6DA88B11E}" dt="2023-03-05T19:26:41.454" v="3012" actId="14100"/>
          <ac:picMkLst>
            <pc:docMk/>
            <pc:sldMk cId="1385553969" sldId="302"/>
            <ac:picMk id="5" creationId="{8003ADC4-732D-FD42-65C6-23BA880BE774}"/>
          </ac:picMkLst>
        </pc:picChg>
      </pc:sldChg>
      <pc:sldChg chg="addSp delSp del">
        <pc:chgData name="Ekin Bayçın" userId="5e608aa2add76ab8" providerId="Windows Live" clId="Web-{33D9992E-F8D5-47A4-A86D-A1D6DA88B11E}" dt="2023-03-05T16:56:30.733" v="1317"/>
        <pc:sldMkLst>
          <pc:docMk/>
          <pc:sldMk cId="2560061391" sldId="332"/>
        </pc:sldMkLst>
        <pc:picChg chg="del">
          <ac:chgData name="Ekin Bayçın" userId="5e608aa2add76ab8" providerId="Windows Live" clId="Web-{33D9992E-F8D5-47A4-A86D-A1D6DA88B11E}" dt="2023-03-05T16:55:49.747" v="1311"/>
          <ac:picMkLst>
            <pc:docMk/>
            <pc:sldMk cId="2560061391" sldId="332"/>
            <ac:picMk id="2" creationId="{1ABA7481-36E6-7152-BFD7-4E48250D321B}"/>
          </ac:picMkLst>
        </pc:picChg>
        <pc:picChg chg="add del">
          <ac:chgData name="Ekin Bayçın" userId="5e608aa2add76ab8" providerId="Windows Live" clId="Web-{33D9992E-F8D5-47A4-A86D-A1D6DA88B11E}" dt="2023-03-05T16:56:00.857" v="1313"/>
          <ac:picMkLst>
            <pc:docMk/>
            <pc:sldMk cId="2560061391" sldId="332"/>
            <ac:picMk id="6" creationId="{7079879E-AACF-C0E1-F3DE-C961D59919AC}"/>
          </ac:picMkLst>
        </pc:picChg>
      </pc:sldChg>
      <pc:sldChg chg="addSp delSp modSp">
        <pc:chgData name="Ekin Bayçın" userId="5e608aa2add76ab8" providerId="Windows Live" clId="Web-{33D9992E-F8D5-47A4-A86D-A1D6DA88B11E}" dt="2023-03-05T16:56:48.984" v="1329" actId="20577"/>
        <pc:sldMkLst>
          <pc:docMk/>
          <pc:sldMk cId="4156848244" sldId="334"/>
        </pc:sldMkLst>
        <pc:spChg chg="mod ord">
          <ac:chgData name="Ekin Bayçın" userId="5e608aa2add76ab8" providerId="Windows Live" clId="Web-{33D9992E-F8D5-47A4-A86D-A1D6DA88B11E}" dt="2023-03-05T16:55:16.184" v="1308"/>
          <ac:spMkLst>
            <pc:docMk/>
            <pc:sldMk cId="4156848244" sldId="334"/>
            <ac:spMk id="4" creationId="{E2403FD9-22AB-4833-9FE0-E1E67C96862D}"/>
          </ac:spMkLst>
        </pc:spChg>
        <pc:spChg chg="mod">
          <ac:chgData name="Ekin Bayçın" userId="5e608aa2add76ab8" providerId="Windows Live" clId="Web-{33D9992E-F8D5-47A4-A86D-A1D6DA88B11E}" dt="2023-03-05T16:56:48.984" v="1329" actId="20577"/>
          <ac:spMkLst>
            <pc:docMk/>
            <pc:sldMk cId="4156848244" sldId="334"/>
            <ac:spMk id="5" creationId="{8E999A1B-8752-489F-A63B-EA2F60186B52}"/>
          </ac:spMkLst>
        </pc:spChg>
        <pc:spChg chg="add mod">
          <ac:chgData name="Ekin Bayçın" userId="5e608aa2add76ab8" providerId="Windows Live" clId="Web-{33D9992E-F8D5-47A4-A86D-A1D6DA88B11E}" dt="2023-03-05T16:55:22.637" v="1310" actId="20577"/>
          <ac:spMkLst>
            <pc:docMk/>
            <pc:sldMk cId="4156848244" sldId="334"/>
            <ac:spMk id="7" creationId="{EDC99301-EBEC-C2DC-0B53-EEAF2284AD18}"/>
          </ac:spMkLst>
        </pc:spChg>
        <pc:spChg chg="mod">
          <ac:chgData name="Ekin Bayçın" userId="5e608aa2add76ab8" providerId="Windows Live" clId="Web-{33D9992E-F8D5-47A4-A86D-A1D6DA88B11E}" dt="2023-03-05T16:55:16.184" v="1308"/>
          <ac:spMkLst>
            <pc:docMk/>
            <pc:sldMk cId="4156848244" sldId="334"/>
            <ac:spMk id="19" creationId="{6CA66F18-AF00-434A-AB3C-61097BEAE5FA}"/>
          </ac:spMkLst>
        </pc:spChg>
        <pc:spChg chg="add">
          <ac:chgData name="Ekin Bayçın" userId="5e608aa2add76ab8" providerId="Windows Live" clId="Web-{33D9992E-F8D5-47A4-A86D-A1D6DA88B11E}" dt="2023-03-05T16:55:16.184" v="1308"/>
          <ac:spMkLst>
            <pc:docMk/>
            <pc:sldMk cId="4156848244" sldId="334"/>
            <ac:spMk id="33" creationId="{12609869-9E80-471B-A487-A53288E0E791}"/>
          </ac:spMkLst>
        </pc:spChg>
        <pc:spChg chg="add">
          <ac:chgData name="Ekin Bayçın" userId="5e608aa2add76ab8" providerId="Windows Live" clId="Web-{33D9992E-F8D5-47A4-A86D-A1D6DA88B11E}" dt="2023-03-05T16:55:16.184" v="1308"/>
          <ac:spMkLst>
            <pc:docMk/>
            <pc:sldMk cId="4156848244" sldId="334"/>
            <ac:spMk id="35" creationId="{7004738A-9D34-43E8-97D2-CA0EED4F8BE0}"/>
          </ac:spMkLst>
        </pc:spChg>
        <pc:spChg chg="add">
          <ac:chgData name="Ekin Bayçın" userId="5e608aa2add76ab8" providerId="Windows Live" clId="Web-{33D9992E-F8D5-47A4-A86D-A1D6DA88B11E}" dt="2023-03-05T16:55:16.184" v="1308"/>
          <ac:spMkLst>
            <pc:docMk/>
            <pc:sldMk cId="4156848244" sldId="334"/>
            <ac:spMk id="37" creationId="{B8B8D07F-F13E-443E-BA68-2D26672D76B9}"/>
          </ac:spMkLst>
        </pc:spChg>
        <pc:spChg chg="add">
          <ac:chgData name="Ekin Bayçın" userId="5e608aa2add76ab8" providerId="Windows Live" clId="Web-{33D9992E-F8D5-47A4-A86D-A1D6DA88B11E}" dt="2023-03-05T16:55:16.184" v="1308"/>
          <ac:spMkLst>
            <pc:docMk/>
            <pc:sldMk cId="4156848244" sldId="334"/>
            <ac:spMk id="39" creationId="{2813A4FA-24A5-41ED-A534-3807D1B2F344}"/>
          </ac:spMkLst>
        </pc:spChg>
        <pc:spChg chg="add">
          <ac:chgData name="Ekin Bayçın" userId="5e608aa2add76ab8" providerId="Windows Live" clId="Web-{33D9992E-F8D5-47A4-A86D-A1D6DA88B11E}" dt="2023-03-05T16:55:16.184" v="1308"/>
          <ac:spMkLst>
            <pc:docMk/>
            <pc:sldMk cId="4156848244" sldId="334"/>
            <ac:spMk id="41" creationId="{C3944F27-CA70-4E84-A51A-E6BF89558979}"/>
          </ac:spMkLst>
        </pc:spChg>
        <pc:picChg chg="del">
          <ac:chgData name="Ekin Bayçın" userId="5e608aa2add76ab8" providerId="Windows Live" clId="Web-{33D9992E-F8D5-47A4-A86D-A1D6DA88B11E}" dt="2023-03-05T16:54:56.808" v="1307"/>
          <ac:picMkLst>
            <pc:docMk/>
            <pc:sldMk cId="4156848244" sldId="334"/>
            <ac:picMk id="2" creationId="{1ABA7481-36E6-7152-BFD7-4E48250D321B}"/>
          </ac:picMkLst>
        </pc:picChg>
        <pc:picChg chg="add del mod">
          <ac:chgData name="Ekin Bayçın" userId="5e608aa2add76ab8" providerId="Windows Live" clId="Web-{33D9992E-F8D5-47A4-A86D-A1D6DA88B11E}" dt="2023-03-05T16:54:02.963" v="1302"/>
          <ac:picMkLst>
            <pc:docMk/>
            <pc:sldMk cId="4156848244" sldId="334"/>
            <ac:picMk id="3" creationId="{30D6F878-2211-52AC-2ACB-D1D3FD645590}"/>
          </ac:picMkLst>
        </pc:picChg>
        <pc:picChg chg="add mod">
          <ac:chgData name="Ekin Bayçın" userId="5e608aa2add76ab8" providerId="Windows Live" clId="Web-{33D9992E-F8D5-47A4-A86D-A1D6DA88B11E}" dt="2023-03-05T16:55:16.184" v="1308"/>
          <ac:picMkLst>
            <pc:docMk/>
            <pc:sldMk cId="4156848244" sldId="334"/>
            <ac:picMk id="6" creationId="{8CC65A0B-C80F-42A0-BAF5-AB94B8922769}"/>
          </ac:picMkLst>
        </pc:picChg>
        <pc:cxnChg chg="del">
          <ac:chgData name="Ekin Bayçın" userId="5e608aa2add76ab8" providerId="Windows Live" clId="Web-{33D9992E-F8D5-47A4-A86D-A1D6DA88B11E}" dt="2023-03-05T16:55:16.184" v="1308"/>
          <ac:cxnSpMkLst>
            <pc:docMk/>
            <pc:sldMk cId="4156848244" sldId="334"/>
            <ac:cxnSpMk id="28" creationId="{E4A809D5-3600-46D4-A466-67F2349A54FB}"/>
          </ac:cxnSpMkLst>
        </pc:cxnChg>
      </pc:sldChg>
      <pc:sldChg chg="modSp add replId">
        <pc:chgData name="Ekin Bayçın" userId="5e608aa2add76ab8" providerId="Windows Live" clId="Web-{33D9992E-F8D5-47A4-A86D-A1D6DA88B11E}" dt="2023-03-05T16:56:25.967" v="1316" actId="1076"/>
        <pc:sldMkLst>
          <pc:docMk/>
          <pc:sldMk cId="473489370" sldId="335"/>
        </pc:sldMkLst>
        <pc:spChg chg="mod">
          <ac:chgData name="Ekin Bayçın" userId="5e608aa2add76ab8" providerId="Windows Live" clId="Web-{33D9992E-F8D5-47A4-A86D-A1D6DA88B11E}" dt="2023-03-05T16:56:25.967" v="1316" actId="1076"/>
          <ac:spMkLst>
            <pc:docMk/>
            <pc:sldMk cId="473489370" sldId="335"/>
            <ac:spMk id="5" creationId="{8E999A1B-8752-489F-A63B-EA2F60186B52}"/>
          </ac:spMkLst>
        </pc:spChg>
      </pc:sldChg>
      <pc:sldChg chg="modSp add replId">
        <pc:chgData name="Ekin Bayçın" userId="5e608aa2add76ab8" providerId="Windows Live" clId="Web-{33D9992E-F8D5-47A4-A86D-A1D6DA88B11E}" dt="2023-03-05T19:12:15.133" v="2819" actId="20577"/>
        <pc:sldMkLst>
          <pc:docMk/>
          <pc:sldMk cId="1283632539" sldId="336"/>
        </pc:sldMkLst>
        <pc:spChg chg="mod">
          <ac:chgData name="Ekin Bayçın" userId="5e608aa2add76ab8" providerId="Windows Live" clId="Web-{33D9992E-F8D5-47A4-A86D-A1D6DA88B11E}" dt="2023-03-05T19:12:15.133" v="2819" actId="20577"/>
          <ac:spMkLst>
            <pc:docMk/>
            <pc:sldMk cId="1283632539" sldId="336"/>
            <ac:spMk id="5" creationId="{1B07C49E-AFFC-EC46-8930-E4D428F5F943}"/>
          </ac:spMkLst>
        </pc:spChg>
      </pc:sldChg>
      <pc:sldChg chg="addSp delSp modSp add replId">
        <pc:chgData name="Ekin Bayçın" userId="5e608aa2add76ab8" providerId="Windows Live" clId="Web-{33D9992E-F8D5-47A4-A86D-A1D6DA88B11E}" dt="2023-03-05T19:11:12.303" v="2801" actId="20577"/>
        <pc:sldMkLst>
          <pc:docMk/>
          <pc:sldMk cId="1464882828" sldId="337"/>
        </pc:sldMkLst>
        <pc:spChg chg="del">
          <ac:chgData name="Ekin Bayçın" userId="5e608aa2add76ab8" providerId="Windows Live" clId="Web-{33D9992E-F8D5-47A4-A86D-A1D6DA88B11E}" dt="2023-03-05T18:49:40.313" v="2468"/>
          <ac:spMkLst>
            <pc:docMk/>
            <pc:sldMk cId="1464882828" sldId="337"/>
            <ac:spMk id="5" creationId="{1B07C49E-AFFC-EC46-8930-E4D428F5F943}"/>
          </ac:spMkLst>
        </pc:spChg>
        <pc:spChg chg="add mod">
          <ac:chgData name="Ekin Bayçın" userId="5e608aa2add76ab8" providerId="Windows Live" clId="Web-{33D9992E-F8D5-47A4-A86D-A1D6DA88B11E}" dt="2023-03-05T19:05:43.716" v="2702" actId="1076"/>
          <ac:spMkLst>
            <pc:docMk/>
            <pc:sldMk cId="1464882828" sldId="337"/>
            <ac:spMk id="675" creationId="{0DF91F07-BF48-DD51-7E2B-87C91CF4809C}"/>
          </ac:spMkLst>
        </pc:spChg>
        <pc:spChg chg="add mod">
          <ac:chgData name="Ekin Bayçın" userId="5e608aa2add76ab8" providerId="Windows Live" clId="Web-{33D9992E-F8D5-47A4-A86D-A1D6DA88B11E}" dt="2023-03-05T19:07:38.266" v="2742" actId="20577"/>
          <ac:spMkLst>
            <pc:docMk/>
            <pc:sldMk cId="1464882828" sldId="337"/>
            <ac:spMk id="676" creationId="{37C17343-4264-41F0-CD2C-167110E01907}"/>
          </ac:spMkLst>
        </pc:spChg>
        <pc:spChg chg="add del mod">
          <ac:chgData name="Ekin Bayçın" userId="5e608aa2add76ab8" providerId="Windows Live" clId="Web-{33D9992E-F8D5-47A4-A86D-A1D6DA88B11E}" dt="2023-03-05T18:57:30.186" v="2587"/>
          <ac:spMkLst>
            <pc:docMk/>
            <pc:sldMk cId="1464882828" sldId="337"/>
            <ac:spMk id="677" creationId="{3F06DA10-D1A0-2065-88DD-86770D2559C5}"/>
          </ac:spMkLst>
        </pc:spChg>
        <pc:spChg chg="add mod">
          <ac:chgData name="Ekin Bayçın" userId="5e608aa2add76ab8" providerId="Windows Live" clId="Web-{33D9992E-F8D5-47A4-A86D-A1D6DA88B11E}" dt="2023-03-05T19:00:13.519" v="2620" actId="1076"/>
          <ac:spMkLst>
            <pc:docMk/>
            <pc:sldMk cId="1464882828" sldId="337"/>
            <ac:spMk id="678" creationId="{01E459C1-0B65-7582-1F71-13F4AB52F69D}"/>
          </ac:spMkLst>
        </pc:spChg>
        <pc:spChg chg="add mod">
          <ac:chgData name="Ekin Bayçın" userId="5e608aa2add76ab8" providerId="Windows Live" clId="Web-{33D9992E-F8D5-47A4-A86D-A1D6DA88B11E}" dt="2023-03-05T19:07:42.234" v="2743" actId="20577"/>
          <ac:spMkLst>
            <pc:docMk/>
            <pc:sldMk cId="1464882828" sldId="337"/>
            <ac:spMk id="679" creationId="{067257BA-548E-439F-5F6B-A6826C9BEBCA}"/>
          </ac:spMkLst>
        </pc:spChg>
        <pc:spChg chg="add mod">
          <ac:chgData name="Ekin Bayçın" userId="5e608aa2add76ab8" providerId="Windows Live" clId="Web-{33D9992E-F8D5-47A4-A86D-A1D6DA88B11E}" dt="2023-03-05T19:02:38.460" v="2652" actId="1076"/>
          <ac:spMkLst>
            <pc:docMk/>
            <pc:sldMk cId="1464882828" sldId="337"/>
            <ac:spMk id="690" creationId="{3332FA04-8FB2-D81A-92FE-AA2090934EA3}"/>
          </ac:spMkLst>
        </pc:spChg>
        <pc:spChg chg="add del">
          <ac:chgData name="Ekin Bayçın" userId="5e608aa2add76ab8" providerId="Windows Live" clId="Web-{33D9992E-F8D5-47A4-A86D-A1D6DA88B11E}" dt="2023-03-05T19:00:23.769" v="2624"/>
          <ac:spMkLst>
            <pc:docMk/>
            <pc:sldMk cId="1464882828" sldId="337"/>
            <ac:spMk id="691" creationId="{F4419A86-4EAB-ADB1-1885-17F96F2C8BC7}"/>
          </ac:spMkLst>
        </pc:spChg>
        <pc:spChg chg="add mod">
          <ac:chgData name="Ekin Bayçın" userId="5e608aa2add76ab8" providerId="Windows Live" clId="Web-{33D9992E-F8D5-47A4-A86D-A1D6DA88B11E}" dt="2023-03-05T19:07:52.079" v="2747" actId="20577"/>
          <ac:spMkLst>
            <pc:docMk/>
            <pc:sldMk cId="1464882828" sldId="337"/>
            <ac:spMk id="692" creationId="{7D2AE71D-48F5-0EBA-3A17-608693B148D1}"/>
          </ac:spMkLst>
        </pc:spChg>
        <pc:spChg chg="add mod">
          <ac:chgData name="Ekin Bayçın" userId="5e608aa2add76ab8" providerId="Windows Live" clId="Web-{33D9992E-F8D5-47A4-A86D-A1D6DA88B11E}" dt="2023-03-05T19:07:48.047" v="2745" actId="20577"/>
          <ac:spMkLst>
            <pc:docMk/>
            <pc:sldMk cId="1464882828" sldId="337"/>
            <ac:spMk id="703" creationId="{BE3FD36F-B9E3-5D33-0C3C-FE2795E3DA8D}"/>
          </ac:spMkLst>
        </pc:spChg>
        <pc:spChg chg="add mod">
          <ac:chgData name="Ekin Bayçın" userId="5e608aa2add76ab8" providerId="Windows Live" clId="Web-{33D9992E-F8D5-47A4-A86D-A1D6DA88B11E}" dt="2023-03-05T19:07:45.328" v="2744" actId="20577"/>
          <ac:spMkLst>
            <pc:docMk/>
            <pc:sldMk cId="1464882828" sldId="337"/>
            <ac:spMk id="704" creationId="{1B9BCEFF-7935-E478-358E-4CA479E6E9E4}"/>
          </ac:spMkLst>
        </pc:spChg>
        <pc:spChg chg="add mod">
          <ac:chgData name="Ekin Bayçın" userId="5e608aa2add76ab8" providerId="Windows Live" clId="Web-{33D9992E-F8D5-47A4-A86D-A1D6DA88B11E}" dt="2023-03-05T19:04:33.385" v="2697" actId="1076"/>
          <ac:spMkLst>
            <pc:docMk/>
            <pc:sldMk cId="1464882828" sldId="337"/>
            <ac:spMk id="705" creationId="{0913C88D-E075-C501-C0EA-C9CD6F52CEA0}"/>
          </ac:spMkLst>
        </pc:spChg>
        <pc:spChg chg="add mod">
          <ac:chgData name="Ekin Bayçın" userId="5e608aa2add76ab8" providerId="Windows Live" clId="Web-{33D9992E-F8D5-47A4-A86D-A1D6DA88B11E}" dt="2023-03-05T19:05:35.481" v="2701" actId="1076"/>
          <ac:spMkLst>
            <pc:docMk/>
            <pc:sldMk cId="1464882828" sldId="337"/>
            <ac:spMk id="706" creationId="{2FE3A470-3F67-6A52-A4EF-676737130805}"/>
          </ac:spMkLst>
        </pc:spChg>
        <pc:spChg chg="add mod">
          <ac:chgData name="Ekin Bayçın" userId="5e608aa2add76ab8" providerId="Windows Live" clId="Web-{33D9992E-F8D5-47A4-A86D-A1D6DA88B11E}" dt="2023-03-05T19:05:51.263" v="2704" actId="1076"/>
          <ac:spMkLst>
            <pc:docMk/>
            <pc:sldMk cId="1464882828" sldId="337"/>
            <ac:spMk id="707" creationId="{97964257-9F21-68B8-3DC2-125A60156616}"/>
          </ac:spMkLst>
        </pc:spChg>
        <pc:spChg chg="add mod">
          <ac:chgData name="Ekin Bayçın" userId="5e608aa2add76ab8" providerId="Windows Live" clId="Web-{33D9992E-F8D5-47A4-A86D-A1D6DA88B11E}" dt="2023-03-05T19:07:54.438" v="2748" actId="20577"/>
          <ac:spMkLst>
            <pc:docMk/>
            <pc:sldMk cId="1464882828" sldId="337"/>
            <ac:spMk id="708" creationId="{2FECBEC2-4220-AA88-E2BD-5B4886E84AB4}"/>
          </ac:spMkLst>
        </pc:spChg>
        <pc:spChg chg="add mod">
          <ac:chgData name="Ekin Bayçın" userId="5e608aa2add76ab8" providerId="Windows Live" clId="Web-{33D9992E-F8D5-47A4-A86D-A1D6DA88B11E}" dt="2023-03-05T19:07:33.812" v="2741" actId="20577"/>
          <ac:spMkLst>
            <pc:docMk/>
            <pc:sldMk cId="1464882828" sldId="337"/>
            <ac:spMk id="709" creationId="{70B810CE-1E03-384B-5DC0-F1A06FD01F12}"/>
          </ac:spMkLst>
        </pc:spChg>
        <pc:spChg chg="add del">
          <ac:chgData name="Ekin Bayçın" userId="5e608aa2add76ab8" providerId="Windows Live" clId="Web-{33D9992E-F8D5-47A4-A86D-A1D6DA88B11E}" dt="2023-03-05T19:07:58.907" v="2750"/>
          <ac:spMkLst>
            <pc:docMk/>
            <pc:sldMk cId="1464882828" sldId="337"/>
            <ac:spMk id="710" creationId="{20EA85E6-4B91-6EE9-9D54-6227FC052E99}"/>
          </ac:spMkLst>
        </pc:spChg>
        <pc:spChg chg="add mod">
          <ac:chgData name="Ekin Bayçın" userId="5e608aa2add76ab8" providerId="Windows Live" clId="Web-{33D9992E-F8D5-47A4-A86D-A1D6DA88B11E}" dt="2023-03-05T19:08:08.610" v="2753" actId="688"/>
          <ac:spMkLst>
            <pc:docMk/>
            <pc:sldMk cId="1464882828" sldId="337"/>
            <ac:spMk id="711" creationId="{6FF4D1D4-ADF9-C3F6-4A79-B50BB40B1639}"/>
          </ac:spMkLst>
        </pc:spChg>
        <pc:spChg chg="add mod">
          <ac:chgData name="Ekin Bayçın" userId="5e608aa2add76ab8" providerId="Windows Live" clId="Web-{33D9992E-F8D5-47A4-A86D-A1D6DA88B11E}" dt="2023-03-05T19:09:14.909" v="2758" actId="1076"/>
          <ac:spMkLst>
            <pc:docMk/>
            <pc:sldMk cId="1464882828" sldId="337"/>
            <ac:spMk id="712" creationId="{AAB9192F-2E86-376B-92FA-C918ECB32DEA}"/>
          </ac:spMkLst>
        </pc:spChg>
        <pc:spChg chg="add mod">
          <ac:chgData name="Ekin Bayçın" userId="5e608aa2add76ab8" providerId="Windows Live" clId="Web-{33D9992E-F8D5-47A4-A86D-A1D6DA88B11E}" dt="2023-03-05T19:10:50.646" v="2783" actId="1076"/>
          <ac:spMkLst>
            <pc:docMk/>
            <pc:sldMk cId="1464882828" sldId="337"/>
            <ac:spMk id="713" creationId="{CF8E2C49-34FB-D02E-17DA-653AB59CC25C}"/>
          </ac:spMkLst>
        </pc:spChg>
        <pc:spChg chg="add mod">
          <ac:chgData name="Ekin Bayçın" userId="5e608aa2add76ab8" providerId="Windows Live" clId="Web-{33D9992E-F8D5-47A4-A86D-A1D6DA88B11E}" dt="2023-03-05T19:11:12.303" v="2801" actId="20577"/>
          <ac:spMkLst>
            <pc:docMk/>
            <pc:sldMk cId="1464882828" sldId="337"/>
            <ac:spMk id="714" creationId="{A072FC42-9DA3-DC15-EBC8-53F70CC8A306}"/>
          </ac:spMkLst>
        </pc:spChg>
        <pc:spChg chg="add mod">
          <ac:chgData name="Ekin Bayçın" userId="5e608aa2add76ab8" providerId="Windows Live" clId="Web-{33D9992E-F8D5-47A4-A86D-A1D6DA88B11E}" dt="2023-03-05T19:10:55.709" v="2785" actId="1076"/>
          <ac:spMkLst>
            <pc:docMk/>
            <pc:sldMk cId="1464882828" sldId="337"/>
            <ac:spMk id="715" creationId="{4D9ACA67-6539-F346-A2A8-BBBD610091B9}"/>
          </ac:spMkLst>
        </pc:spChg>
        <pc:graphicFrameChg chg="add mod modGraphic">
          <ac:chgData name="Ekin Bayçın" userId="5e608aa2add76ab8" providerId="Windows Live" clId="Web-{33D9992E-F8D5-47A4-A86D-A1D6DA88B11E}" dt="2023-03-05T19:01:13.333" v="2644" actId="1076"/>
          <ac:graphicFrameMkLst>
            <pc:docMk/>
            <pc:sldMk cId="1464882828" sldId="337"/>
            <ac:graphicFrameMk id="2" creationId="{0F29D3B7-7332-95B3-B784-4503FDD9E8EF}"/>
          </ac:graphicFrameMkLst>
        </pc:graphicFrameChg>
        <pc:graphicFrameChg chg="add del mod modGraphic">
          <ac:chgData name="Ekin Bayçın" userId="5e608aa2add76ab8" providerId="Windows Live" clId="Web-{33D9992E-F8D5-47A4-A86D-A1D6DA88B11E}" dt="2023-03-05T18:54:50.947" v="2551"/>
          <ac:graphicFrameMkLst>
            <pc:docMk/>
            <pc:sldMk cId="1464882828" sldId="337"/>
            <ac:graphicFrameMk id="640" creationId="{C1591957-4F35-3DD1-6322-B0D389CD2625}"/>
          </ac:graphicFrameMkLst>
        </pc:graphicFrameChg>
      </pc:sldChg>
      <pc:sldChg chg="addSp delSp modSp add mod replId modClrScheme chgLayout">
        <pc:chgData name="Ekin Bayçın" userId="5e608aa2add76ab8" providerId="Windows Live" clId="Web-{33D9992E-F8D5-47A4-A86D-A1D6DA88B11E}" dt="2023-03-05T19:16:42.547" v="2939" actId="20577"/>
        <pc:sldMkLst>
          <pc:docMk/>
          <pc:sldMk cId="2756992564" sldId="338"/>
        </pc:sldMkLst>
        <pc:spChg chg="mod ord">
          <ac:chgData name="Ekin Bayçın" userId="5e608aa2add76ab8" providerId="Windows Live" clId="Web-{33D9992E-F8D5-47A4-A86D-A1D6DA88B11E}" dt="2023-03-05T19:12:52.634" v="2844"/>
          <ac:spMkLst>
            <pc:docMk/>
            <pc:sldMk cId="2756992564" sldId="338"/>
            <ac:spMk id="4" creationId="{EE021CA9-7CB7-1046-8FA0-21F127C19A59}"/>
          </ac:spMkLst>
        </pc:spChg>
        <pc:spChg chg="add del mod ord">
          <ac:chgData name="Ekin Bayçın" userId="5e608aa2add76ab8" providerId="Windows Live" clId="Web-{33D9992E-F8D5-47A4-A86D-A1D6DA88B11E}" dt="2023-03-05T19:12:55.665" v="2845"/>
          <ac:spMkLst>
            <pc:docMk/>
            <pc:sldMk cId="2756992564" sldId="338"/>
            <ac:spMk id="25" creationId="{537D8816-2F0B-3A7A-5762-D4201F18F4BF}"/>
          </ac:spMkLst>
        </pc:spChg>
        <pc:spChg chg="add mod ord">
          <ac:chgData name="Ekin Bayçın" userId="5e608aa2add76ab8" providerId="Windows Live" clId="Web-{33D9992E-F8D5-47A4-A86D-A1D6DA88B11E}" dt="2023-03-05T19:16:42.547" v="2939" actId="20577"/>
          <ac:spMkLst>
            <pc:docMk/>
            <pc:sldMk cId="2756992564" sldId="338"/>
            <ac:spMk id="26" creationId="{4107B7E4-60D8-DA5F-E0B8-4D2F46EB63ED}"/>
          </ac:spMkLst>
        </pc:spChg>
        <pc:spChg chg="del">
          <ac:chgData name="Ekin Bayçın" userId="5e608aa2add76ab8" providerId="Windows Live" clId="Web-{33D9992E-F8D5-47A4-A86D-A1D6DA88B11E}" dt="2023-03-05T19:12:41.884" v="2842"/>
          <ac:spMkLst>
            <pc:docMk/>
            <pc:sldMk cId="2756992564" sldId="338"/>
            <ac:spMk id="675" creationId="{0DF91F07-BF48-DD51-7E2B-87C91CF4809C}"/>
          </ac:spMkLst>
        </pc:spChg>
        <pc:spChg chg="del">
          <ac:chgData name="Ekin Bayçın" userId="5e608aa2add76ab8" providerId="Windows Live" clId="Web-{33D9992E-F8D5-47A4-A86D-A1D6DA88B11E}" dt="2023-03-05T19:12:41.884" v="2841"/>
          <ac:spMkLst>
            <pc:docMk/>
            <pc:sldMk cId="2756992564" sldId="338"/>
            <ac:spMk id="676" creationId="{37C17343-4264-41F0-CD2C-167110E01907}"/>
          </ac:spMkLst>
        </pc:spChg>
        <pc:spChg chg="del">
          <ac:chgData name="Ekin Bayçın" userId="5e608aa2add76ab8" providerId="Windows Live" clId="Web-{33D9992E-F8D5-47A4-A86D-A1D6DA88B11E}" dt="2023-03-05T19:12:41.884" v="2840"/>
          <ac:spMkLst>
            <pc:docMk/>
            <pc:sldMk cId="2756992564" sldId="338"/>
            <ac:spMk id="678" creationId="{01E459C1-0B65-7582-1F71-13F4AB52F69D}"/>
          </ac:spMkLst>
        </pc:spChg>
        <pc:spChg chg="del">
          <ac:chgData name="Ekin Bayçın" userId="5e608aa2add76ab8" providerId="Windows Live" clId="Web-{33D9992E-F8D5-47A4-A86D-A1D6DA88B11E}" dt="2023-03-05T19:12:41.884" v="2839"/>
          <ac:spMkLst>
            <pc:docMk/>
            <pc:sldMk cId="2756992564" sldId="338"/>
            <ac:spMk id="679" creationId="{067257BA-548E-439F-5F6B-A6826C9BEBCA}"/>
          </ac:spMkLst>
        </pc:spChg>
        <pc:spChg chg="del">
          <ac:chgData name="Ekin Bayçın" userId="5e608aa2add76ab8" providerId="Windows Live" clId="Web-{33D9992E-F8D5-47A4-A86D-A1D6DA88B11E}" dt="2023-03-05T19:12:41.884" v="2838"/>
          <ac:spMkLst>
            <pc:docMk/>
            <pc:sldMk cId="2756992564" sldId="338"/>
            <ac:spMk id="690" creationId="{3332FA04-8FB2-D81A-92FE-AA2090934EA3}"/>
          </ac:spMkLst>
        </pc:spChg>
        <pc:spChg chg="del">
          <ac:chgData name="Ekin Bayçın" userId="5e608aa2add76ab8" providerId="Windows Live" clId="Web-{33D9992E-F8D5-47A4-A86D-A1D6DA88B11E}" dt="2023-03-05T19:12:41.884" v="2837"/>
          <ac:spMkLst>
            <pc:docMk/>
            <pc:sldMk cId="2756992564" sldId="338"/>
            <ac:spMk id="692" creationId="{7D2AE71D-48F5-0EBA-3A17-608693B148D1}"/>
          </ac:spMkLst>
        </pc:spChg>
        <pc:spChg chg="del">
          <ac:chgData name="Ekin Bayçın" userId="5e608aa2add76ab8" providerId="Windows Live" clId="Web-{33D9992E-F8D5-47A4-A86D-A1D6DA88B11E}" dt="2023-03-05T19:12:41.884" v="2836"/>
          <ac:spMkLst>
            <pc:docMk/>
            <pc:sldMk cId="2756992564" sldId="338"/>
            <ac:spMk id="703" creationId="{BE3FD36F-B9E3-5D33-0C3C-FE2795E3DA8D}"/>
          </ac:spMkLst>
        </pc:spChg>
        <pc:spChg chg="del">
          <ac:chgData name="Ekin Bayçın" userId="5e608aa2add76ab8" providerId="Windows Live" clId="Web-{33D9992E-F8D5-47A4-A86D-A1D6DA88B11E}" dt="2023-03-05T19:12:41.884" v="2835"/>
          <ac:spMkLst>
            <pc:docMk/>
            <pc:sldMk cId="2756992564" sldId="338"/>
            <ac:spMk id="704" creationId="{1B9BCEFF-7935-E478-358E-4CA479E6E9E4}"/>
          </ac:spMkLst>
        </pc:spChg>
        <pc:spChg chg="del">
          <ac:chgData name="Ekin Bayçın" userId="5e608aa2add76ab8" providerId="Windows Live" clId="Web-{33D9992E-F8D5-47A4-A86D-A1D6DA88B11E}" dt="2023-03-05T19:12:41.884" v="2834"/>
          <ac:spMkLst>
            <pc:docMk/>
            <pc:sldMk cId="2756992564" sldId="338"/>
            <ac:spMk id="705" creationId="{0913C88D-E075-C501-C0EA-C9CD6F52CEA0}"/>
          </ac:spMkLst>
        </pc:spChg>
        <pc:spChg chg="del">
          <ac:chgData name="Ekin Bayçın" userId="5e608aa2add76ab8" providerId="Windows Live" clId="Web-{33D9992E-F8D5-47A4-A86D-A1D6DA88B11E}" dt="2023-03-05T19:12:41.884" v="2833"/>
          <ac:spMkLst>
            <pc:docMk/>
            <pc:sldMk cId="2756992564" sldId="338"/>
            <ac:spMk id="706" creationId="{2FE3A470-3F67-6A52-A4EF-676737130805}"/>
          </ac:spMkLst>
        </pc:spChg>
        <pc:spChg chg="del">
          <ac:chgData name="Ekin Bayçın" userId="5e608aa2add76ab8" providerId="Windows Live" clId="Web-{33D9992E-F8D5-47A4-A86D-A1D6DA88B11E}" dt="2023-03-05T19:12:41.884" v="2832"/>
          <ac:spMkLst>
            <pc:docMk/>
            <pc:sldMk cId="2756992564" sldId="338"/>
            <ac:spMk id="707" creationId="{97964257-9F21-68B8-3DC2-125A60156616}"/>
          </ac:spMkLst>
        </pc:spChg>
        <pc:spChg chg="del">
          <ac:chgData name="Ekin Bayçın" userId="5e608aa2add76ab8" providerId="Windows Live" clId="Web-{33D9992E-F8D5-47A4-A86D-A1D6DA88B11E}" dt="2023-03-05T19:12:41.884" v="2831"/>
          <ac:spMkLst>
            <pc:docMk/>
            <pc:sldMk cId="2756992564" sldId="338"/>
            <ac:spMk id="708" creationId="{2FECBEC2-4220-AA88-E2BD-5B4886E84AB4}"/>
          </ac:spMkLst>
        </pc:spChg>
        <pc:spChg chg="del">
          <ac:chgData name="Ekin Bayçın" userId="5e608aa2add76ab8" providerId="Windows Live" clId="Web-{33D9992E-F8D5-47A4-A86D-A1D6DA88B11E}" dt="2023-03-05T19:12:41.884" v="2830"/>
          <ac:spMkLst>
            <pc:docMk/>
            <pc:sldMk cId="2756992564" sldId="338"/>
            <ac:spMk id="709" creationId="{70B810CE-1E03-384B-5DC0-F1A06FD01F12}"/>
          </ac:spMkLst>
        </pc:spChg>
        <pc:spChg chg="del">
          <ac:chgData name="Ekin Bayçın" userId="5e608aa2add76ab8" providerId="Windows Live" clId="Web-{33D9992E-F8D5-47A4-A86D-A1D6DA88B11E}" dt="2023-03-05T19:12:41.884" v="2829"/>
          <ac:spMkLst>
            <pc:docMk/>
            <pc:sldMk cId="2756992564" sldId="338"/>
            <ac:spMk id="711" creationId="{6FF4D1D4-ADF9-C3F6-4A79-B50BB40B1639}"/>
          </ac:spMkLst>
        </pc:spChg>
        <pc:spChg chg="del">
          <ac:chgData name="Ekin Bayçın" userId="5e608aa2add76ab8" providerId="Windows Live" clId="Web-{33D9992E-F8D5-47A4-A86D-A1D6DA88B11E}" dt="2023-03-05T19:12:41.884" v="2828"/>
          <ac:spMkLst>
            <pc:docMk/>
            <pc:sldMk cId="2756992564" sldId="338"/>
            <ac:spMk id="712" creationId="{AAB9192F-2E86-376B-92FA-C918ECB32DEA}"/>
          </ac:spMkLst>
        </pc:spChg>
        <pc:spChg chg="del">
          <ac:chgData name="Ekin Bayçın" userId="5e608aa2add76ab8" providerId="Windows Live" clId="Web-{33D9992E-F8D5-47A4-A86D-A1D6DA88B11E}" dt="2023-03-05T19:12:41.884" v="2827"/>
          <ac:spMkLst>
            <pc:docMk/>
            <pc:sldMk cId="2756992564" sldId="338"/>
            <ac:spMk id="713" creationId="{CF8E2C49-34FB-D02E-17DA-653AB59CC25C}"/>
          </ac:spMkLst>
        </pc:spChg>
        <pc:spChg chg="del">
          <ac:chgData name="Ekin Bayçın" userId="5e608aa2add76ab8" providerId="Windows Live" clId="Web-{33D9992E-F8D5-47A4-A86D-A1D6DA88B11E}" dt="2023-03-05T19:12:41.884" v="2826"/>
          <ac:spMkLst>
            <pc:docMk/>
            <pc:sldMk cId="2756992564" sldId="338"/>
            <ac:spMk id="714" creationId="{A072FC42-9DA3-DC15-EBC8-53F70CC8A306}"/>
          </ac:spMkLst>
        </pc:spChg>
        <pc:spChg chg="del">
          <ac:chgData name="Ekin Bayçın" userId="5e608aa2add76ab8" providerId="Windows Live" clId="Web-{33D9992E-F8D5-47A4-A86D-A1D6DA88B11E}" dt="2023-03-05T19:12:41.884" v="2825"/>
          <ac:spMkLst>
            <pc:docMk/>
            <pc:sldMk cId="2756992564" sldId="338"/>
            <ac:spMk id="715" creationId="{4D9ACA67-6539-F346-A2A8-BBBD610091B9}"/>
          </ac:spMkLst>
        </pc:spChg>
        <pc:graphicFrameChg chg="del">
          <ac:chgData name="Ekin Bayçın" userId="5e608aa2add76ab8" providerId="Windows Live" clId="Web-{33D9992E-F8D5-47A4-A86D-A1D6DA88B11E}" dt="2023-03-05T19:12:43.056" v="2843"/>
          <ac:graphicFrameMkLst>
            <pc:docMk/>
            <pc:sldMk cId="2756992564" sldId="338"/>
            <ac:graphicFrameMk id="2" creationId="{0F29D3B7-7332-95B3-B784-4503FDD9E8EF}"/>
          </ac:graphicFrameMkLst>
        </pc:graphicFrame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Ekin Bayçın" userId="5e608aa2add76ab8" providerId="Windows Live" clId="Web-{9BBE95A7-87E9-4421-AF11-3C32BE4CF1FE}"/>
    <pc:docChg chg="delSld modSld">
      <pc:chgData name="Ekin Bayçın" userId="5e608aa2add76ab8" providerId="Windows Live" clId="Web-{9BBE95A7-87E9-4421-AF11-3C32BE4CF1FE}" dt="2023-03-05T13:16:19.459" v="81" actId="20577"/>
      <pc:docMkLst>
        <pc:docMk/>
      </pc:docMkLst>
      <pc:sldChg chg="modSp">
        <pc:chgData name="Ekin Bayçın" userId="5e608aa2add76ab8" providerId="Windows Live" clId="Web-{9BBE95A7-87E9-4421-AF11-3C32BE4CF1FE}" dt="2023-03-05T13:15:47.646" v="80" actId="20577"/>
        <pc:sldMkLst>
          <pc:docMk/>
          <pc:sldMk cId="1553432724" sldId="262"/>
        </pc:sldMkLst>
        <pc:spChg chg="mod">
          <ac:chgData name="Ekin Bayçın" userId="5e608aa2add76ab8" providerId="Windows Live" clId="Web-{9BBE95A7-87E9-4421-AF11-3C32BE4CF1FE}" dt="2023-03-05T13:15:47.646" v="80" actId="20577"/>
          <ac:spMkLst>
            <pc:docMk/>
            <pc:sldMk cId="1553432724" sldId="262"/>
            <ac:spMk id="7" creationId="{0BFEC426-B615-E549-83E5-140FD588BC64}"/>
          </ac:spMkLst>
        </pc:spChg>
      </pc:sldChg>
      <pc:sldChg chg="modSp">
        <pc:chgData name="Ekin Bayçın" userId="5e608aa2add76ab8" providerId="Windows Live" clId="Web-{9BBE95A7-87E9-4421-AF11-3C32BE4CF1FE}" dt="2023-03-05T13:16:19.459" v="81" actId="20577"/>
        <pc:sldMkLst>
          <pc:docMk/>
          <pc:sldMk cId="3288665831" sldId="263"/>
        </pc:sldMkLst>
        <pc:spChg chg="mod">
          <ac:chgData name="Ekin Bayçın" userId="5e608aa2add76ab8" providerId="Windows Live" clId="Web-{9BBE95A7-87E9-4421-AF11-3C32BE4CF1FE}" dt="2023-03-05T13:16:19.459" v="81" actId="20577"/>
          <ac:spMkLst>
            <pc:docMk/>
            <pc:sldMk cId="3288665831" sldId="263"/>
            <ac:spMk id="5" creationId="{1B07C49E-AFFC-EC46-8930-E4D428F5F943}"/>
          </ac:spMkLst>
        </pc:spChg>
      </pc:sldChg>
      <pc:sldChg chg="modSp">
        <pc:chgData name="Ekin Bayçın" userId="5e608aa2add76ab8" providerId="Windows Live" clId="Web-{9BBE95A7-87E9-4421-AF11-3C32BE4CF1FE}" dt="2023-03-05T13:12:12.358" v="9" actId="20577"/>
        <pc:sldMkLst>
          <pc:docMk/>
          <pc:sldMk cId="2560061391" sldId="332"/>
        </pc:sldMkLst>
        <pc:spChg chg="mod">
          <ac:chgData name="Ekin Bayçın" userId="5e608aa2add76ab8" providerId="Windows Live" clId="Web-{9BBE95A7-87E9-4421-AF11-3C32BE4CF1FE}" dt="2023-03-05T13:12:12.358" v="9" actId="20577"/>
          <ac:spMkLst>
            <pc:docMk/>
            <pc:sldMk cId="2560061391" sldId="332"/>
            <ac:spMk id="5" creationId="{8E999A1B-8752-489F-A63B-EA2F60186B52}"/>
          </ac:spMkLst>
        </pc:spChg>
      </pc:sldChg>
      <pc:sldChg chg="del">
        <pc:chgData name="Ekin Bayçın" userId="5e608aa2add76ab8" providerId="Windows Live" clId="Web-{9BBE95A7-87E9-4421-AF11-3C32BE4CF1FE}" dt="2023-03-05T13:15:36.505" v="79"/>
        <pc:sldMkLst>
          <pc:docMk/>
          <pc:sldMk cId="2744301255" sldId="333"/>
        </pc:sldMkLst>
      </pc:sldChg>
    </pc:docChg>
  </pc:docChgLst>
  <pc:docChgLst>
    <pc:chgData name="Ekin Bayçın" userId="5e608aa2add76ab8" providerId="Windows Live" clId="Web-{9ED28C89-85A0-43AD-9EC9-528BB4B355A9}"/>
    <pc:docChg chg="addSld delSld modSld">
      <pc:chgData name="Ekin Bayçın" userId="5e608aa2add76ab8" providerId="Windows Live" clId="Web-{9ED28C89-85A0-43AD-9EC9-528BB4B355A9}" dt="2023-03-07T20:10:41.059" v="4102" actId="1076"/>
      <pc:docMkLst>
        <pc:docMk/>
      </pc:docMkLst>
      <pc:sldChg chg="addSp modSp">
        <pc:chgData name="Ekin Bayçın" userId="5e608aa2add76ab8" providerId="Windows Live" clId="Web-{9ED28C89-85A0-43AD-9EC9-528BB4B355A9}" dt="2023-03-07T17:32:27.061" v="1656" actId="20577"/>
        <pc:sldMkLst>
          <pc:docMk/>
          <pc:sldMk cId="3865605948" sldId="269"/>
        </pc:sldMkLst>
        <pc:spChg chg="mod">
          <ac:chgData name="Ekin Bayçın" userId="5e608aa2add76ab8" providerId="Windows Live" clId="Web-{9ED28C89-85A0-43AD-9EC9-528BB4B355A9}" dt="2023-03-07T17:32:27.061" v="1656" actId="20577"/>
          <ac:spMkLst>
            <pc:docMk/>
            <pc:sldMk cId="3865605948" sldId="269"/>
            <ac:spMk id="3" creationId="{373827F3-F386-AA4E-80ED-D86DEF8C158D}"/>
          </ac:spMkLst>
        </pc:spChg>
        <pc:picChg chg="add mod">
          <ac:chgData name="Ekin Bayçın" userId="5e608aa2add76ab8" providerId="Windows Live" clId="Web-{9ED28C89-85A0-43AD-9EC9-528BB4B355A9}" dt="2023-03-07T17:22:47.907" v="1353" actId="1076"/>
          <ac:picMkLst>
            <pc:docMk/>
            <pc:sldMk cId="3865605948" sldId="269"/>
            <ac:picMk id="2" creationId="{64D68F2C-B57F-B83D-583C-D892DF287457}"/>
          </ac:picMkLst>
        </pc:picChg>
      </pc:sldChg>
      <pc:sldChg chg="addSp modSp">
        <pc:chgData name="Ekin Bayçın" userId="5e608aa2add76ab8" providerId="Windows Live" clId="Web-{9ED28C89-85A0-43AD-9EC9-528BB4B355A9}" dt="2023-03-07T19:37:14.667" v="2960" actId="20577"/>
        <pc:sldMkLst>
          <pc:docMk/>
          <pc:sldMk cId="2727850971" sldId="270"/>
        </pc:sldMkLst>
        <pc:spChg chg="mod">
          <ac:chgData name="Ekin Bayçın" userId="5e608aa2add76ab8" providerId="Windows Live" clId="Web-{9ED28C89-85A0-43AD-9EC9-528BB4B355A9}" dt="2023-03-07T19:37:14.667" v="2960" actId="20577"/>
          <ac:spMkLst>
            <pc:docMk/>
            <pc:sldMk cId="2727850971" sldId="270"/>
            <ac:spMk id="5" creationId="{1B07C49E-AFFC-EC46-8930-E4D428F5F943}"/>
          </ac:spMkLst>
        </pc:spChg>
        <pc:picChg chg="add mod">
          <ac:chgData name="Ekin Bayçın" userId="5e608aa2add76ab8" providerId="Windows Live" clId="Web-{9ED28C89-85A0-43AD-9EC9-528BB4B355A9}" dt="2023-03-07T19:35:57.587" v="2881" actId="1076"/>
          <ac:picMkLst>
            <pc:docMk/>
            <pc:sldMk cId="2727850971" sldId="270"/>
            <ac:picMk id="2" creationId="{797C7346-89AF-532A-A7C7-C69DBAD18A2D}"/>
          </ac:picMkLst>
        </pc:picChg>
      </pc:sldChg>
      <pc:sldChg chg="addSp modSp">
        <pc:chgData name="Ekin Bayçın" userId="5e608aa2add76ab8" providerId="Windows Live" clId="Web-{9ED28C89-85A0-43AD-9EC9-528BB4B355A9}" dt="2023-03-07T17:17:48.056" v="1342" actId="1076"/>
        <pc:sldMkLst>
          <pc:docMk/>
          <pc:sldMk cId="321008965" sldId="277"/>
        </pc:sldMkLst>
        <pc:spChg chg="add mod">
          <ac:chgData name="Ekin Bayçın" userId="5e608aa2add76ab8" providerId="Windows Live" clId="Web-{9ED28C89-85A0-43AD-9EC9-528BB4B355A9}" dt="2023-03-07T17:17:45.712" v="1341" actId="1076"/>
          <ac:spMkLst>
            <pc:docMk/>
            <pc:sldMk cId="321008965" sldId="277"/>
            <ac:spMk id="3" creationId="{05BE80C2-697D-2439-7898-046079874F19}"/>
          </ac:spMkLst>
        </pc:spChg>
        <pc:spChg chg="mod">
          <ac:chgData name="Ekin Bayçın" userId="5e608aa2add76ab8" providerId="Windows Live" clId="Web-{9ED28C89-85A0-43AD-9EC9-528BB4B355A9}" dt="2023-03-07T17:17:48.056" v="1342" actId="1076"/>
          <ac:spMkLst>
            <pc:docMk/>
            <pc:sldMk cId="321008965" sldId="277"/>
            <ac:spMk id="8" creationId="{C7B9C153-C85C-3240-8E7E-523FBC004564}"/>
          </ac:spMkLst>
        </pc:spChg>
      </pc:sldChg>
      <pc:sldChg chg="modSp">
        <pc:chgData name="Ekin Bayçın" userId="5e608aa2add76ab8" providerId="Windows Live" clId="Web-{9ED28C89-85A0-43AD-9EC9-528BB4B355A9}" dt="2023-03-07T15:47:40.509" v="75" actId="20577"/>
        <pc:sldMkLst>
          <pc:docMk/>
          <pc:sldMk cId="1813711241" sldId="293"/>
        </pc:sldMkLst>
        <pc:spChg chg="mod">
          <ac:chgData name="Ekin Bayçın" userId="5e608aa2add76ab8" providerId="Windows Live" clId="Web-{9ED28C89-85A0-43AD-9EC9-528BB4B355A9}" dt="2023-03-07T15:47:40.509" v="75" actId="20577"/>
          <ac:spMkLst>
            <pc:docMk/>
            <pc:sldMk cId="1813711241" sldId="293"/>
            <ac:spMk id="5" creationId="{1B07C49E-AFFC-EC46-8930-E4D428F5F943}"/>
          </ac:spMkLst>
        </pc:spChg>
      </pc:sldChg>
      <pc:sldChg chg="addSp modSp">
        <pc:chgData name="Ekin Bayçın" userId="5e608aa2add76ab8" providerId="Windows Live" clId="Web-{9ED28C89-85A0-43AD-9EC9-528BB4B355A9}" dt="2023-03-07T18:05:50.373" v="2205" actId="20577"/>
        <pc:sldMkLst>
          <pc:docMk/>
          <pc:sldMk cId="3869789237" sldId="304"/>
        </pc:sldMkLst>
        <pc:spChg chg="mod">
          <ac:chgData name="Ekin Bayçın" userId="5e608aa2add76ab8" providerId="Windows Live" clId="Web-{9ED28C89-85A0-43AD-9EC9-528BB4B355A9}" dt="2023-03-07T18:05:50.373" v="2205" actId="20577"/>
          <ac:spMkLst>
            <pc:docMk/>
            <pc:sldMk cId="3869789237" sldId="304"/>
            <ac:spMk id="3" creationId="{373827F3-F386-AA4E-80ED-D86DEF8C158D}"/>
          </ac:spMkLst>
        </pc:spChg>
        <pc:picChg chg="add mod">
          <ac:chgData name="Ekin Bayçın" userId="5e608aa2add76ab8" providerId="Windows Live" clId="Web-{9ED28C89-85A0-43AD-9EC9-528BB4B355A9}" dt="2023-03-07T17:46:08.908" v="1660" actId="1076"/>
          <ac:picMkLst>
            <pc:docMk/>
            <pc:sldMk cId="3869789237" sldId="304"/>
            <ac:picMk id="2" creationId="{91BE5B7A-2135-0C2D-3389-85CCEE85CDF0}"/>
          </ac:picMkLst>
        </pc:picChg>
      </pc:sldChg>
      <pc:sldChg chg="addSp modSp">
        <pc:chgData name="Ekin Bayçın" userId="5e608aa2add76ab8" providerId="Windows Live" clId="Web-{9ED28C89-85A0-43AD-9EC9-528BB4B355A9}" dt="2023-03-07T19:08:52.239" v="2385" actId="1076"/>
        <pc:sldMkLst>
          <pc:docMk/>
          <pc:sldMk cId="80090182" sldId="305"/>
        </pc:sldMkLst>
        <pc:spChg chg="mod">
          <ac:chgData name="Ekin Bayçın" userId="5e608aa2add76ab8" providerId="Windows Live" clId="Web-{9ED28C89-85A0-43AD-9EC9-528BB4B355A9}" dt="2023-03-07T19:07:27.752" v="2384" actId="20577"/>
          <ac:spMkLst>
            <pc:docMk/>
            <pc:sldMk cId="80090182" sldId="305"/>
            <ac:spMk id="3" creationId="{373827F3-F386-AA4E-80ED-D86DEF8C158D}"/>
          </ac:spMkLst>
        </pc:spChg>
        <pc:picChg chg="add mod">
          <ac:chgData name="Ekin Bayçın" userId="5e608aa2add76ab8" providerId="Windows Live" clId="Web-{9ED28C89-85A0-43AD-9EC9-528BB4B355A9}" dt="2023-03-07T19:08:52.239" v="2385" actId="1076"/>
          <ac:picMkLst>
            <pc:docMk/>
            <pc:sldMk cId="80090182" sldId="305"/>
            <ac:picMk id="2" creationId="{0CD86C91-726A-7EEE-E90B-4CFD8EF17574}"/>
          </ac:picMkLst>
        </pc:picChg>
      </pc:sldChg>
      <pc:sldChg chg="addSp modSp">
        <pc:chgData name="Ekin Bayçın" userId="5e608aa2add76ab8" providerId="Windows Live" clId="Web-{9ED28C89-85A0-43AD-9EC9-528BB4B355A9}" dt="2023-03-07T19:19:25.337" v="2816" actId="20577"/>
        <pc:sldMkLst>
          <pc:docMk/>
          <pc:sldMk cId="3145340593" sldId="306"/>
        </pc:sldMkLst>
        <pc:spChg chg="mod">
          <ac:chgData name="Ekin Bayçın" userId="5e608aa2add76ab8" providerId="Windows Live" clId="Web-{9ED28C89-85A0-43AD-9EC9-528BB4B355A9}" dt="2023-03-07T19:19:25.337" v="2816" actId="20577"/>
          <ac:spMkLst>
            <pc:docMk/>
            <pc:sldMk cId="3145340593" sldId="306"/>
            <ac:spMk id="3" creationId="{373827F3-F386-AA4E-80ED-D86DEF8C158D}"/>
          </ac:spMkLst>
        </pc:spChg>
        <pc:picChg chg="add mod">
          <ac:chgData name="Ekin Bayçın" userId="5e608aa2add76ab8" providerId="Windows Live" clId="Web-{9ED28C89-85A0-43AD-9EC9-528BB4B355A9}" dt="2023-03-07T19:15:48.861" v="2597" actId="1076"/>
          <ac:picMkLst>
            <pc:docMk/>
            <pc:sldMk cId="3145340593" sldId="306"/>
            <ac:picMk id="2" creationId="{BDBA6EB3-4C84-87F6-1E86-9F1515DB4E4C}"/>
          </ac:picMkLst>
        </pc:picChg>
      </pc:sldChg>
      <pc:sldChg chg="addSp modSp">
        <pc:chgData name="Ekin Bayçın" userId="5e608aa2add76ab8" providerId="Windows Live" clId="Web-{9ED28C89-85A0-43AD-9EC9-528BB4B355A9}" dt="2023-03-07T19:14:50" v="2591" actId="20577"/>
        <pc:sldMkLst>
          <pc:docMk/>
          <pc:sldMk cId="1106727586" sldId="307"/>
        </pc:sldMkLst>
        <pc:spChg chg="mod">
          <ac:chgData name="Ekin Bayçın" userId="5e608aa2add76ab8" providerId="Windows Live" clId="Web-{9ED28C89-85A0-43AD-9EC9-528BB4B355A9}" dt="2023-03-07T19:14:50" v="2591" actId="20577"/>
          <ac:spMkLst>
            <pc:docMk/>
            <pc:sldMk cId="1106727586" sldId="307"/>
            <ac:spMk id="3" creationId="{373827F3-F386-AA4E-80ED-D86DEF8C158D}"/>
          </ac:spMkLst>
        </pc:spChg>
        <pc:picChg chg="add mod">
          <ac:chgData name="Ekin Bayçın" userId="5e608aa2add76ab8" providerId="Windows Live" clId="Web-{9ED28C89-85A0-43AD-9EC9-528BB4B355A9}" dt="2023-03-07T19:12:46.199" v="2392" actId="1076"/>
          <ac:picMkLst>
            <pc:docMk/>
            <pc:sldMk cId="1106727586" sldId="307"/>
            <ac:picMk id="2" creationId="{E5FF2EA4-AFA4-A2BF-3958-84DF84B9B291}"/>
          </ac:picMkLst>
        </pc:picChg>
      </pc:sldChg>
      <pc:sldChg chg="addSp modSp">
        <pc:chgData name="Ekin Bayçın" userId="5e608aa2add76ab8" providerId="Windows Live" clId="Web-{9ED28C89-85A0-43AD-9EC9-528BB4B355A9}" dt="2023-03-07T19:32:21.752" v="2870" actId="20577"/>
        <pc:sldMkLst>
          <pc:docMk/>
          <pc:sldMk cId="706594483" sldId="308"/>
        </pc:sldMkLst>
        <pc:spChg chg="mod">
          <ac:chgData name="Ekin Bayçın" userId="5e608aa2add76ab8" providerId="Windows Live" clId="Web-{9ED28C89-85A0-43AD-9EC9-528BB4B355A9}" dt="2023-03-07T19:32:21.752" v="2870" actId="20577"/>
          <ac:spMkLst>
            <pc:docMk/>
            <pc:sldMk cId="706594483" sldId="308"/>
            <ac:spMk id="3" creationId="{373827F3-F386-AA4E-80ED-D86DEF8C158D}"/>
          </ac:spMkLst>
        </pc:spChg>
        <pc:picChg chg="add mod">
          <ac:chgData name="Ekin Bayçın" userId="5e608aa2add76ab8" providerId="Windows Live" clId="Web-{9ED28C89-85A0-43AD-9EC9-528BB4B355A9}" dt="2023-03-07T19:30:43.061" v="2824" actId="14100"/>
          <ac:picMkLst>
            <pc:docMk/>
            <pc:sldMk cId="706594483" sldId="308"/>
            <ac:picMk id="2" creationId="{961213F7-DB09-12F2-F278-5AB2022F8438}"/>
          </ac:picMkLst>
        </pc:picChg>
      </pc:sldChg>
      <pc:sldChg chg="addSp modSp">
        <pc:chgData name="Ekin Bayçın" userId="5e608aa2add76ab8" providerId="Windows Live" clId="Web-{9ED28C89-85A0-43AD-9EC9-528BB4B355A9}" dt="2023-03-07T19:41:12.956" v="3075" actId="20577"/>
        <pc:sldMkLst>
          <pc:docMk/>
          <pc:sldMk cId="1794738657" sldId="309"/>
        </pc:sldMkLst>
        <pc:spChg chg="mod">
          <ac:chgData name="Ekin Bayçın" userId="5e608aa2add76ab8" providerId="Windows Live" clId="Web-{9ED28C89-85A0-43AD-9EC9-528BB4B355A9}" dt="2023-03-07T19:41:12.956" v="3075" actId="20577"/>
          <ac:spMkLst>
            <pc:docMk/>
            <pc:sldMk cId="1794738657" sldId="309"/>
            <ac:spMk id="5" creationId="{1B07C49E-AFFC-EC46-8930-E4D428F5F943}"/>
          </ac:spMkLst>
        </pc:spChg>
        <pc:picChg chg="add mod">
          <ac:chgData name="Ekin Bayçın" userId="5e608aa2add76ab8" providerId="Windows Live" clId="Web-{9ED28C89-85A0-43AD-9EC9-528BB4B355A9}" dt="2023-03-07T19:40:41.377" v="3064" actId="1076"/>
          <ac:picMkLst>
            <pc:docMk/>
            <pc:sldMk cId="1794738657" sldId="309"/>
            <ac:picMk id="2" creationId="{CBF22450-B4F6-C5EE-D4E8-C4CEF54EE794}"/>
          </ac:picMkLst>
        </pc:picChg>
      </pc:sldChg>
      <pc:sldChg chg="addSp modSp">
        <pc:chgData name="Ekin Bayçın" userId="5e608aa2add76ab8" providerId="Windows Live" clId="Web-{9ED28C89-85A0-43AD-9EC9-528BB4B355A9}" dt="2023-03-07T19:44:27.290" v="3188" actId="20577"/>
        <pc:sldMkLst>
          <pc:docMk/>
          <pc:sldMk cId="4010014743" sldId="310"/>
        </pc:sldMkLst>
        <pc:spChg chg="mod">
          <ac:chgData name="Ekin Bayçın" userId="5e608aa2add76ab8" providerId="Windows Live" clId="Web-{9ED28C89-85A0-43AD-9EC9-528BB4B355A9}" dt="2023-03-07T19:44:27.290" v="3188" actId="20577"/>
          <ac:spMkLst>
            <pc:docMk/>
            <pc:sldMk cId="4010014743" sldId="310"/>
            <ac:spMk id="5" creationId="{1B07C49E-AFFC-EC46-8930-E4D428F5F943}"/>
          </ac:spMkLst>
        </pc:spChg>
        <pc:picChg chg="add mod">
          <ac:chgData name="Ekin Bayçın" userId="5e608aa2add76ab8" providerId="Windows Live" clId="Web-{9ED28C89-85A0-43AD-9EC9-528BB4B355A9}" dt="2023-03-07T19:42:40.537" v="3085" actId="1076"/>
          <ac:picMkLst>
            <pc:docMk/>
            <pc:sldMk cId="4010014743" sldId="310"/>
            <ac:picMk id="2" creationId="{C4FEDBF3-B8D1-7D05-C5FF-4E0B3581E8FD}"/>
          </ac:picMkLst>
        </pc:picChg>
      </pc:sldChg>
      <pc:sldChg chg="addSp modSp">
        <pc:chgData name="Ekin Bayçın" userId="5e608aa2add76ab8" providerId="Windows Live" clId="Web-{9ED28C89-85A0-43AD-9EC9-528BB4B355A9}" dt="2023-03-07T19:47:25.952" v="3276" actId="1076"/>
        <pc:sldMkLst>
          <pc:docMk/>
          <pc:sldMk cId="2735560525" sldId="311"/>
        </pc:sldMkLst>
        <pc:spChg chg="mod">
          <ac:chgData name="Ekin Bayçın" userId="5e608aa2add76ab8" providerId="Windows Live" clId="Web-{9ED28C89-85A0-43AD-9EC9-528BB4B355A9}" dt="2023-03-07T19:47:17.671" v="3274" actId="20577"/>
          <ac:spMkLst>
            <pc:docMk/>
            <pc:sldMk cId="2735560525" sldId="311"/>
            <ac:spMk id="5" creationId="{1B07C49E-AFFC-EC46-8930-E4D428F5F943}"/>
          </ac:spMkLst>
        </pc:spChg>
        <pc:picChg chg="add mod">
          <ac:chgData name="Ekin Bayçın" userId="5e608aa2add76ab8" providerId="Windows Live" clId="Web-{9ED28C89-85A0-43AD-9EC9-528BB4B355A9}" dt="2023-03-07T19:47:25.952" v="3276" actId="1076"/>
          <ac:picMkLst>
            <pc:docMk/>
            <pc:sldMk cId="2735560525" sldId="311"/>
            <ac:picMk id="2" creationId="{D235BDDC-8F37-13BE-BE9C-2F24D18033BD}"/>
          </ac:picMkLst>
        </pc:picChg>
      </pc:sldChg>
      <pc:sldChg chg="addSp modSp">
        <pc:chgData name="Ekin Bayçın" userId="5e608aa2add76ab8" providerId="Windows Live" clId="Web-{9ED28C89-85A0-43AD-9EC9-528BB4B355A9}" dt="2023-03-07T19:49:54.816" v="3401" actId="1076"/>
        <pc:sldMkLst>
          <pc:docMk/>
          <pc:sldMk cId="1434679925" sldId="312"/>
        </pc:sldMkLst>
        <pc:spChg chg="mod">
          <ac:chgData name="Ekin Bayçın" userId="5e608aa2add76ab8" providerId="Windows Live" clId="Web-{9ED28C89-85A0-43AD-9EC9-528BB4B355A9}" dt="2023-03-07T19:49:49.019" v="3397" actId="20577"/>
          <ac:spMkLst>
            <pc:docMk/>
            <pc:sldMk cId="1434679925" sldId="312"/>
            <ac:spMk id="5" creationId="{1B07C49E-AFFC-EC46-8930-E4D428F5F943}"/>
          </ac:spMkLst>
        </pc:spChg>
        <pc:picChg chg="add mod">
          <ac:chgData name="Ekin Bayçın" userId="5e608aa2add76ab8" providerId="Windows Live" clId="Web-{9ED28C89-85A0-43AD-9EC9-528BB4B355A9}" dt="2023-03-07T19:49:54.816" v="3401" actId="1076"/>
          <ac:picMkLst>
            <pc:docMk/>
            <pc:sldMk cId="1434679925" sldId="312"/>
            <ac:picMk id="2" creationId="{A3B9D8D5-E659-655C-B7B7-3FE376AB5F53}"/>
          </ac:picMkLst>
        </pc:picChg>
      </pc:sldChg>
      <pc:sldChg chg="addSp modSp">
        <pc:chgData name="Ekin Bayçın" userId="5e608aa2add76ab8" providerId="Windows Live" clId="Web-{9ED28C89-85A0-43AD-9EC9-528BB4B355A9}" dt="2023-03-07T20:03:08.779" v="3756" actId="14100"/>
        <pc:sldMkLst>
          <pc:docMk/>
          <pc:sldMk cId="1756972646" sldId="313"/>
        </pc:sldMkLst>
        <pc:spChg chg="mod">
          <ac:chgData name="Ekin Bayçın" userId="5e608aa2add76ab8" providerId="Windows Live" clId="Web-{9ED28C89-85A0-43AD-9EC9-528BB4B355A9}" dt="2023-03-07T20:03:05.482" v="3755" actId="20577"/>
          <ac:spMkLst>
            <pc:docMk/>
            <pc:sldMk cId="1756972646" sldId="313"/>
            <ac:spMk id="5" creationId="{1B07C49E-AFFC-EC46-8930-E4D428F5F943}"/>
          </ac:spMkLst>
        </pc:spChg>
        <pc:picChg chg="add mod">
          <ac:chgData name="Ekin Bayçın" userId="5e608aa2add76ab8" providerId="Windows Live" clId="Web-{9ED28C89-85A0-43AD-9EC9-528BB4B355A9}" dt="2023-03-07T20:03:08.779" v="3756" actId="14100"/>
          <ac:picMkLst>
            <pc:docMk/>
            <pc:sldMk cId="1756972646" sldId="313"/>
            <ac:picMk id="2" creationId="{4A9C1841-4ED2-B385-7D28-32AD8F161B27}"/>
          </ac:picMkLst>
        </pc:picChg>
      </pc:sldChg>
      <pc:sldChg chg="addSp modSp">
        <pc:chgData name="Ekin Bayçın" userId="5e608aa2add76ab8" providerId="Windows Live" clId="Web-{9ED28C89-85A0-43AD-9EC9-528BB4B355A9}" dt="2023-03-07T19:54:22.731" v="3592" actId="1076"/>
        <pc:sldMkLst>
          <pc:docMk/>
          <pc:sldMk cId="639399535" sldId="314"/>
        </pc:sldMkLst>
        <pc:spChg chg="mod">
          <ac:chgData name="Ekin Bayçın" userId="5e608aa2add76ab8" providerId="Windows Live" clId="Web-{9ED28C89-85A0-43AD-9EC9-528BB4B355A9}" dt="2023-03-07T19:53:54.464" v="3588" actId="20577"/>
          <ac:spMkLst>
            <pc:docMk/>
            <pc:sldMk cId="639399535" sldId="314"/>
            <ac:spMk id="5" creationId="{1B07C49E-AFFC-EC46-8930-E4D428F5F943}"/>
          </ac:spMkLst>
        </pc:spChg>
        <pc:picChg chg="add mod">
          <ac:chgData name="Ekin Bayçın" userId="5e608aa2add76ab8" providerId="Windows Live" clId="Web-{9ED28C89-85A0-43AD-9EC9-528BB4B355A9}" dt="2023-03-07T19:54:22.731" v="3592" actId="1076"/>
          <ac:picMkLst>
            <pc:docMk/>
            <pc:sldMk cId="639399535" sldId="314"/>
            <ac:picMk id="2" creationId="{40584764-ACF0-8106-3115-02CBF80EF827}"/>
          </ac:picMkLst>
        </pc:picChg>
      </pc:sldChg>
      <pc:sldChg chg="addSp modSp">
        <pc:chgData name="Ekin Bayçın" userId="5e608aa2add76ab8" providerId="Windows Live" clId="Web-{9ED28C89-85A0-43AD-9EC9-528BB4B355A9}" dt="2023-03-07T20:05:33.455" v="3865" actId="1076"/>
        <pc:sldMkLst>
          <pc:docMk/>
          <pc:sldMk cId="3566646398" sldId="315"/>
        </pc:sldMkLst>
        <pc:spChg chg="mod">
          <ac:chgData name="Ekin Bayçın" userId="5e608aa2add76ab8" providerId="Windows Live" clId="Web-{9ED28C89-85A0-43AD-9EC9-528BB4B355A9}" dt="2023-03-07T20:05:29.627" v="3863" actId="20577"/>
          <ac:spMkLst>
            <pc:docMk/>
            <pc:sldMk cId="3566646398" sldId="315"/>
            <ac:spMk id="5" creationId="{1B07C49E-AFFC-EC46-8930-E4D428F5F943}"/>
          </ac:spMkLst>
        </pc:spChg>
        <pc:picChg chg="add mod">
          <ac:chgData name="Ekin Bayçın" userId="5e608aa2add76ab8" providerId="Windows Live" clId="Web-{9ED28C89-85A0-43AD-9EC9-528BB4B355A9}" dt="2023-03-07T20:05:33.455" v="3865" actId="1076"/>
          <ac:picMkLst>
            <pc:docMk/>
            <pc:sldMk cId="3566646398" sldId="315"/>
            <ac:picMk id="2" creationId="{F4D27E69-047E-68BD-978B-FA202827C6EC}"/>
          </ac:picMkLst>
        </pc:picChg>
      </pc:sldChg>
      <pc:sldChg chg="addSp modSp">
        <pc:chgData name="Ekin Bayçın" userId="5e608aa2add76ab8" providerId="Windows Live" clId="Web-{9ED28C89-85A0-43AD-9EC9-528BB4B355A9}" dt="2023-03-07T20:07:48.584" v="3959" actId="1076"/>
        <pc:sldMkLst>
          <pc:docMk/>
          <pc:sldMk cId="1398439132" sldId="316"/>
        </pc:sldMkLst>
        <pc:spChg chg="mod">
          <ac:chgData name="Ekin Bayçın" userId="5e608aa2add76ab8" providerId="Windows Live" clId="Web-{9ED28C89-85A0-43AD-9EC9-528BB4B355A9}" dt="2023-03-07T20:07:41.584" v="3955" actId="20577"/>
          <ac:spMkLst>
            <pc:docMk/>
            <pc:sldMk cId="1398439132" sldId="316"/>
            <ac:spMk id="5" creationId="{1B07C49E-AFFC-EC46-8930-E4D428F5F943}"/>
          </ac:spMkLst>
        </pc:spChg>
        <pc:picChg chg="add mod">
          <ac:chgData name="Ekin Bayçın" userId="5e608aa2add76ab8" providerId="Windows Live" clId="Web-{9ED28C89-85A0-43AD-9EC9-528BB4B355A9}" dt="2023-03-07T20:07:48.584" v="3959" actId="1076"/>
          <ac:picMkLst>
            <pc:docMk/>
            <pc:sldMk cId="1398439132" sldId="316"/>
            <ac:picMk id="2" creationId="{9E6007D0-0271-B6F1-C724-1C6C922EDE7B}"/>
          </ac:picMkLst>
        </pc:picChg>
      </pc:sldChg>
      <pc:sldChg chg="addSp modSp">
        <pc:chgData name="Ekin Bayçın" userId="5e608aa2add76ab8" providerId="Windows Live" clId="Web-{9ED28C89-85A0-43AD-9EC9-528BB4B355A9}" dt="2023-03-07T20:10:41.059" v="4102" actId="1076"/>
        <pc:sldMkLst>
          <pc:docMk/>
          <pc:sldMk cId="3975168428" sldId="317"/>
        </pc:sldMkLst>
        <pc:spChg chg="mod">
          <ac:chgData name="Ekin Bayçın" userId="5e608aa2add76ab8" providerId="Windows Live" clId="Web-{9ED28C89-85A0-43AD-9EC9-528BB4B355A9}" dt="2023-03-07T20:10:34.808" v="4098" actId="20577"/>
          <ac:spMkLst>
            <pc:docMk/>
            <pc:sldMk cId="3975168428" sldId="317"/>
            <ac:spMk id="5" creationId="{1B07C49E-AFFC-EC46-8930-E4D428F5F943}"/>
          </ac:spMkLst>
        </pc:spChg>
        <pc:picChg chg="add mod">
          <ac:chgData name="Ekin Bayçın" userId="5e608aa2add76ab8" providerId="Windows Live" clId="Web-{9ED28C89-85A0-43AD-9EC9-528BB4B355A9}" dt="2023-03-07T20:10:41.059" v="4102" actId="1076"/>
          <ac:picMkLst>
            <pc:docMk/>
            <pc:sldMk cId="3975168428" sldId="317"/>
            <ac:picMk id="2" creationId="{38986910-4494-100C-F422-D7693C17ECBE}"/>
          </ac:picMkLst>
        </pc:picChg>
      </pc:sldChg>
      <pc:sldChg chg="addSp delSp modSp add replId">
        <pc:chgData name="Ekin Bayçın" userId="5e608aa2add76ab8" providerId="Windows Live" clId="Web-{9ED28C89-85A0-43AD-9EC9-528BB4B355A9}" dt="2023-03-07T17:17:58.463" v="1345" actId="1076"/>
        <pc:sldMkLst>
          <pc:docMk/>
          <pc:sldMk cId="1477505341" sldId="343"/>
        </pc:sldMkLst>
        <pc:spChg chg="add mod">
          <ac:chgData name="Ekin Bayçın" userId="5e608aa2add76ab8" providerId="Windows Live" clId="Web-{9ED28C89-85A0-43AD-9EC9-528BB4B355A9}" dt="2023-03-07T17:17:58.463" v="1345" actId="1076"/>
          <ac:spMkLst>
            <pc:docMk/>
            <pc:sldMk cId="1477505341" sldId="343"/>
            <ac:spMk id="3" creationId="{F900A140-F6A1-E291-CE71-2B2F1FA70E3D}"/>
          </ac:spMkLst>
        </pc:spChg>
        <pc:spChg chg="mod">
          <ac:chgData name="Ekin Bayçın" userId="5e608aa2add76ab8" providerId="Windows Live" clId="Web-{9ED28C89-85A0-43AD-9EC9-528BB4B355A9}" dt="2023-03-07T17:17:56.291" v="1344" actId="1076"/>
          <ac:spMkLst>
            <pc:docMk/>
            <pc:sldMk cId="1477505341" sldId="343"/>
            <ac:spMk id="8" creationId="{C7B9C153-C85C-3240-8E7E-523FBC004564}"/>
          </ac:spMkLst>
        </pc:spChg>
        <pc:picChg chg="add del mod">
          <ac:chgData name="Ekin Bayçın" userId="5e608aa2add76ab8" providerId="Windows Live" clId="Web-{9ED28C89-85A0-43AD-9EC9-528BB4B355A9}" dt="2023-03-07T16:01:40.230" v="391"/>
          <ac:picMkLst>
            <pc:docMk/>
            <pc:sldMk cId="1477505341" sldId="343"/>
            <ac:picMk id="2" creationId="{22C2445F-04D8-17AD-8F13-2F68198F9CD4}"/>
          </ac:picMkLst>
        </pc:picChg>
        <pc:picChg chg="add del mod">
          <ac:chgData name="Ekin Bayçın" userId="5e608aa2add76ab8" providerId="Windows Live" clId="Web-{9ED28C89-85A0-43AD-9EC9-528BB4B355A9}" dt="2023-03-07T16:02:30.155" v="397"/>
          <ac:picMkLst>
            <pc:docMk/>
            <pc:sldMk cId="1477505341" sldId="343"/>
            <ac:picMk id="3" creationId="{D33F302B-99CB-5308-BCF3-B33CBA33196F}"/>
          </ac:picMkLst>
        </pc:picChg>
        <pc:picChg chg="add del mod">
          <ac:chgData name="Ekin Bayçın" userId="5e608aa2add76ab8" providerId="Windows Live" clId="Web-{9ED28C89-85A0-43AD-9EC9-528BB4B355A9}" dt="2023-03-07T16:02:58.251" v="403"/>
          <ac:picMkLst>
            <pc:docMk/>
            <pc:sldMk cId="1477505341" sldId="343"/>
            <ac:picMk id="5" creationId="{D92A1FBA-E750-3731-23A0-CA03F1C90C65}"/>
          </ac:picMkLst>
        </pc:picChg>
        <pc:picChg chg="add del mod">
          <ac:chgData name="Ekin Bayçın" userId="5e608aa2add76ab8" providerId="Windows Live" clId="Web-{9ED28C89-85A0-43AD-9EC9-528BB4B355A9}" dt="2023-03-07T16:03:20.190" v="409"/>
          <ac:picMkLst>
            <pc:docMk/>
            <pc:sldMk cId="1477505341" sldId="343"/>
            <ac:picMk id="6" creationId="{33CE246D-6512-3EAA-6DEA-5102487529EE}"/>
          </ac:picMkLst>
        </pc:picChg>
        <pc:picChg chg="add mod">
          <ac:chgData name="Ekin Bayçın" userId="5e608aa2add76ab8" providerId="Windows Live" clId="Web-{9ED28C89-85A0-43AD-9EC9-528BB4B355A9}" dt="2023-03-07T17:17:54.275" v="1343" actId="1076"/>
          <ac:picMkLst>
            <pc:docMk/>
            <pc:sldMk cId="1477505341" sldId="343"/>
            <ac:picMk id="9" creationId="{A5EA8A51-7853-49C0-F2BC-4EEE92E48941}"/>
          </ac:picMkLst>
        </pc:picChg>
      </pc:sldChg>
      <pc:sldChg chg="del">
        <pc:chgData name="Ekin Bayçın" userId="5e608aa2add76ab8" providerId="Windows Live" clId="Web-{9ED28C89-85A0-43AD-9EC9-528BB4B355A9}" dt="2023-03-07T15:47:49.431" v="76"/>
        <pc:sldMkLst>
          <pc:docMk/>
          <pc:sldMk cId="3798442800" sldId="343"/>
        </pc:sldMkLst>
      </pc:sldChg>
      <pc:sldChg chg="addSp modSp add replId">
        <pc:chgData name="Ekin Bayçın" userId="5e608aa2add76ab8" providerId="Windows Live" clId="Web-{9ED28C89-85A0-43AD-9EC9-528BB4B355A9}" dt="2023-03-07T17:17:06.274" v="1290" actId="1076"/>
        <pc:sldMkLst>
          <pc:docMk/>
          <pc:sldMk cId="114991103" sldId="344"/>
        </pc:sldMkLst>
        <pc:spChg chg="add mod">
          <ac:chgData name="Ekin Bayçın" userId="5e608aa2add76ab8" providerId="Windows Live" clId="Web-{9ED28C89-85A0-43AD-9EC9-528BB4B355A9}" dt="2023-03-07T17:16:31.023" v="1289" actId="20577"/>
          <ac:spMkLst>
            <pc:docMk/>
            <pc:sldMk cId="114991103" sldId="344"/>
            <ac:spMk id="3" creationId="{4C9873A0-572E-FDDB-C57B-5B74059D3795}"/>
          </ac:spMkLst>
        </pc:spChg>
        <pc:spChg chg="mod">
          <ac:chgData name="Ekin Bayçın" userId="5e608aa2add76ab8" providerId="Windows Live" clId="Web-{9ED28C89-85A0-43AD-9EC9-528BB4B355A9}" dt="2023-03-07T17:17:06.274" v="1290" actId="1076"/>
          <ac:spMkLst>
            <pc:docMk/>
            <pc:sldMk cId="114991103" sldId="344"/>
            <ac:spMk id="8" creationId="{C7B9C153-C85C-3240-8E7E-523FBC004564}"/>
          </ac:spMkLst>
        </pc:spChg>
      </pc:sldChg>
      <pc:sldChg chg="add del replId">
        <pc:chgData name="Ekin Bayçın" userId="5e608aa2add76ab8" providerId="Windows Live" clId="Web-{9ED28C89-85A0-43AD-9EC9-528BB4B355A9}" dt="2023-03-07T17:18:19.963" v="1347"/>
        <pc:sldMkLst>
          <pc:docMk/>
          <pc:sldMk cId="54469729" sldId="345"/>
        </pc:sldMkLst>
      </pc:sldChg>
      <pc:sldChg chg="addSp delSp modSp add replId">
        <pc:chgData name="Ekin Bayçın" userId="5e608aa2add76ab8" providerId="Windows Live" clId="Web-{9ED28C89-85A0-43AD-9EC9-528BB4B355A9}" dt="2023-03-07T16:06:45.175" v="558" actId="20577"/>
        <pc:sldMkLst>
          <pc:docMk/>
          <pc:sldMk cId="2980954918" sldId="346"/>
        </pc:sldMkLst>
        <pc:spChg chg="mod">
          <ac:chgData name="Ekin Bayçın" userId="5e608aa2add76ab8" providerId="Windows Live" clId="Web-{9ED28C89-85A0-43AD-9EC9-528BB4B355A9}" dt="2023-03-07T16:06:45.175" v="558" actId="20577"/>
          <ac:spMkLst>
            <pc:docMk/>
            <pc:sldMk cId="2980954918" sldId="346"/>
            <ac:spMk id="8" creationId="{C7B9C153-C85C-3240-8E7E-523FBC004564}"/>
          </ac:spMkLst>
        </pc:spChg>
        <pc:picChg chg="add mod">
          <ac:chgData name="Ekin Bayçın" userId="5e608aa2add76ab8" providerId="Windows Live" clId="Web-{9ED28C89-85A0-43AD-9EC9-528BB4B355A9}" dt="2023-03-07T16:05:58.296" v="502" actId="1076"/>
          <ac:picMkLst>
            <pc:docMk/>
            <pc:sldMk cId="2980954918" sldId="346"/>
            <ac:picMk id="2" creationId="{8DF5455D-B98E-4166-76F3-9FD478EEEA7C}"/>
          </ac:picMkLst>
        </pc:picChg>
        <pc:picChg chg="del">
          <ac:chgData name="Ekin Bayçın" userId="5e608aa2add76ab8" providerId="Windows Live" clId="Web-{9ED28C89-85A0-43AD-9EC9-528BB4B355A9}" dt="2023-03-07T16:05:43.045" v="495"/>
          <ac:picMkLst>
            <pc:docMk/>
            <pc:sldMk cId="2980954918" sldId="346"/>
            <ac:picMk id="9" creationId="{A5EA8A51-7853-49C0-F2BC-4EEE92E48941}"/>
          </ac:picMkLst>
        </pc:picChg>
      </pc:sldChg>
      <pc:sldChg chg="addSp delSp modSp add replId">
        <pc:chgData name="Ekin Bayçın" userId="5e608aa2add76ab8" providerId="Windows Live" clId="Web-{9ED28C89-85A0-43AD-9EC9-528BB4B355A9}" dt="2023-03-07T16:08:19.651" v="643" actId="20577"/>
        <pc:sldMkLst>
          <pc:docMk/>
          <pc:sldMk cId="239545305" sldId="347"/>
        </pc:sldMkLst>
        <pc:spChg chg="mod">
          <ac:chgData name="Ekin Bayçın" userId="5e608aa2add76ab8" providerId="Windows Live" clId="Web-{9ED28C89-85A0-43AD-9EC9-528BB4B355A9}" dt="2023-03-07T16:08:19.651" v="643" actId="20577"/>
          <ac:spMkLst>
            <pc:docMk/>
            <pc:sldMk cId="239545305" sldId="347"/>
            <ac:spMk id="8" creationId="{C7B9C153-C85C-3240-8E7E-523FBC004564}"/>
          </ac:spMkLst>
        </pc:spChg>
        <pc:picChg chg="del">
          <ac:chgData name="Ekin Bayçın" userId="5e608aa2add76ab8" providerId="Windows Live" clId="Web-{9ED28C89-85A0-43AD-9EC9-528BB4B355A9}" dt="2023-03-07T16:07:25.225" v="560"/>
          <ac:picMkLst>
            <pc:docMk/>
            <pc:sldMk cId="239545305" sldId="347"/>
            <ac:picMk id="2" creationId="{8DF5455D-B98E-4166-76F3-9FD478EEEA7C}"/>
          </ac:picMkLst>
        </pc:picChg>
        <pc:picChg chg="add mod">
          <ac:chgData name="Ekin Bayçın" userId="5e608aa2add76ab8" providerId="Windows Live" clId="Web-{9ED28C89-85A0-43AD-9EC9-528BB4B355A9}" dt="2023-03-07T16:07:34.085" v="564" actId="1076"/>
          <ac:picMkLst>
            <pc:docMk/>
            <pc:sldMk cId="239545305" sldId="347"/>
            <ac:picMk id="3" creationId="{B60B8346-5CB4-14D1-9639-115B6A75DCB7}"/>
          </ac:picMkLst>
        </pc:picChg>
      </pc:sldChg>
      <pc:sldChg chg="addSp delSp modSp add replId">
        <pc:chgData name="Ekin Bayçın" userId="5e608aa2add76ab8" providerId="Windows Live" clId="Web-{9ED28C89-85A0-43AD-9EC9-528BB4B355A9}" dt="2023-03-07T16:11:55.714" v="766" actId="20577"/>
        <pc:sldMkLst>
          <pc:docMk/>
          <pc:sldMk cId="2894938298" sldId="348"/>
        </pc:sldMkLst>
        <pc:spChg chg="mod">
          <ac:chgData name="Ekin Bayçın" userId="5e608aa2add76ab8" providerId="Windows Live" clId="Web-{9ED28C89-85A0-43AD-9EC9-528BB4B355A9}" dt="2023-03-07T16:11:55.714" v="766" actId="20577"/>
          <ac:spMkLst>
            <pc:docMk/>
            <pc:sldMk cId="2894938298" sldId="348"/>
            <ac:spMk id="8" creationId="{C7B9C153-C85C-3240-8E7E-523FBC004564}"/>
          </ac:spMkLst>
        </pc:spChg>
        <pc:picChg chg="add mod">
          <ac:chgData name="Ekin Bayçın" userId="5e608aa2add76ab8" providerId="Windows Live" clId="Web-{9ED28C89-85A0-43AD-9EC9-528BB4B355A9}" dt="2023-03-07T16:09:29.094" v="651" actId="1076"/>
          <ac:picMkLst>
            <pc:docMk/>
            <pc:sldMk cId="2894938298" sldId="348"/>
            <ac:picMk id="2" creationId="{87458D1A-A513-996F-1FAC-B228333B010F}"/>
          </ac:picMkLst>
        </pc:picChg>
        <pc:picChg chg="del">
          <ac:chgData name="Ekin Bayçın" userId="5e608aa2add76ab8" providerId="Windows Live" clId="Web-{9ED28C89-85A0-43AD-9EC9-528BB4B355A9}" dt="2023-03-07T16:09:13.046" v="645"/>
          <ac:picMkLst>
            <pc:docMk/>
            <pc:sldMk cId="2894938298" sldId="348"/>
            <ac:picMk id="3" creationId="{B60B8346-5CB4-14D1-9639-115B6A75DCB7}"/>
          </ac:picMkLst>
        </pc:picChg>
        <pc:picChg chg="add del mod">
          <ac:chgData name="Ekin Bayçın" userId="5e608aa2add76ab8" providerId="Windows Live" clId="Web-{9ED28C89-85A0-43AD-9EC9-528BB4B355A9}" dt="2023-03-07T16:09:48.423" v="653"/>
          <ac:picMkLst>
            <pc:docMk/>
            <pc:sldMk cId="2894938298" sldId="348"/>
            <ac:picMk id="5" creationId="{6ECC8DFE-B1D3-4664-2E6A-9759F99F0E82}"/>
          </ac:picMkLst>
        </pc:picChg>
        <pc:picChg chg="add mod">
          <ac:chgData name="Ekin Bayçın" userId="5e608aa2add76ab8" providerId="Windows Live" clId="Web-{9ED28C89-85A0-43AD-9EC9-528BB4B355A9}" dt="2023-03-07T16:10:15.676" v="661" actId="1076"/>
          <ac:picMkLst>
            <pc:docMk/>
            <pc:sldMk cId="2894938298" sldId="348"/>
            <ac:picMk id="6" creationId="{C8B172EF-D8B5-D4B8-6222-523D9DE3F4F7}"/>
          </ac:picMkLst>
        </pc:picChg>
      </pc:sldChg>
      <pc:sldChg chg="addSp delSp modSp add replId">
        <pc:chgData name="Ekin Bayçın" userId="5e608aa2add76ab8" providerId="Windows Live" clId="Web-{9ED28C89-85A0-43AD-9EC9-528BB4B355A9}" dt="2023-03-07T17:18:04.072" v="1346"/>
        <pc:sldMkLst>
          <pc:docMk/>
          <pc:sldMk cId="3397241265" sldId="349"/>
        </pc:sldMkLst>
        <pc:spChg chg="mod">
          <ac:chgData name="Ekin Bayçın" userId="5e608aa2add76ab8" providerId="Windows Live" clId="Web-{9ED28C89-85A0-43AD-9EC9-528BB4B355A9}" dt="2023-03-07T17:01:35.096" v="778" actId="1076"/>
          <ac:spMkLst>
            <pc:docMk/>
            <pc:sldMk cId="3397241265" sldId="349"/>
            <ac:spMk id="4" creationId="{3D45C363-925C-9E48-86B0-27D7D36E50D6}"/>
          </ac:spMkLst>
        </pc:spChg>
        <pc:spChg chg="add del mod">
          <ac:chgData name="Ekin Bayçın" userId="5e608aa2add76ab8" providerId="Windows Live" clId="Web-{9ED28C89-85A0-43AD-9EC9-528BB4B355A9}" dt="2023-03-07T17:18:04.072" v="1346"/>
          <ac:spMkLst>
            <pc:docMk/>
            <pc:sldMk cId="3397241265" sldId="349"/>
            <ac:spMk id="5" creationId="{C394544D-9C53-A5E4-833C-4ACFC381B1C1}"/>
          </ac:spMkLst>
        </pc:spChg>
        <pc:spChg chg="mod">
          <ac:chgData name="Ekin Bayçın" userId="5e608aa2add76ab8" providerId="Windows Live" clId="Web-{9ED28C89-85A0-43AD-9EC9-528BB4B355A9}" dt="2023-03-07T17:07:46.386" v="844" actId="1076"/>
          <ac:spMkLst>
            <pc:docMk/>
            <pc:sldMk cId="3397241265" sldId="349"/>
            <ac:spMk id="8" creationId="{C7B9C153-C85C-3240-8E7E-523FBC004564}"/>
          </ac:spMkLst>
        </pc:spChg>
        <pc:picChg chg="del">
          <ac:chgData name="Ekin Bayçın" userId="5e608aa2add76ab8" providerId="Windows Live" clId="Web-{9ED28C89-85A0-43AD-9EC9-528BB4B355A9}" dt="2023-03-07T17:01:09.642" v="769"/>
          <ac:picMkLst>
            <pc:docMk/>
            <pc:sldMk cId="3397241265" sldId="349"/>
            <ac:picMk id="2" creationId="{87458D1A-A513-996F-1FAC-B228333B010F}"/>
          </ac:picMkLst>
        </pc:picChg>
        <pc:picChg chg="add mod">
          <ac:chgData name="Ekin Bayçın" userId="5e608aa2add76ab8" providerId="Windows Live" clId="Web-{9ED28C89-85A0-43AD-9EC9-528BB4B355A9}" dt="2023-03-07T17:07:43.698" v="843" actId="1076"/>
          <ac:picMkLst>
            <pc:docMk/>
            <pc:sldMk cId="3397241265" sldId="349"/>
            <ac:picMk id="3" creationId="{BD72FE54-8E77-6293-7A79-4E3A448BB723}"/>
          </ac:picMkLst>
        </pc:picChg>
        <pc:picChg chg="del">
          <ac:chgData name="Ekin Bayçın" userId="5e608aa2add76ab8" providerId="Windows Live" clId="Web-{9ED28C89-85A0-43AD-9EC9-528BB4B355A9}" dt="2023-03-07T17:01:09.408" v="768"/>
          <ac:picMkLst>
            <pc:docMk/>
            <pc:sldMk cId="3397241265" sldId="349"/>
            <ac:picMk id="6" creationId="{C8B172EF-D8B5-D4B8-6222-523D9DE3F4F7}"/>
          </ac:picMkLst>
        </pc:picChg>
      </pc:sldChg>
      <pc:sldChg chg="addSp delSp modSp add replId">
        <pc:chgData name="Ekin Bayçın" userId="5e608aa2add76ab8" providerId="Windows Live" clId="Web-{9ED28C89-85A0-43AD-9EC9-528BB4B355A9}" dt="2023-03-07T17:03:50.271" v="797"/>
        <pc:sldMkLst>
          <pc:docMk/>
          <pc:sldMk cId="2093147567" sldId="350"/>
        </pc:sldMkLst>
        <pc:spChg chg="mod">
          <ac:chgData name="Ekin Bayçın" userId="5e608aa2add76ab8" providerId="Windows Live" clId="Web-{9ED28C89-85A0-43AD-9EC9-528BB4B355A9}" dt="2023-03-07T17:03:45.677" v="796" actId="20577"/>
          <ac:spMkLst>
            <pc:docMk/>
            <pc:sldMk cId="2093147567" sldId="350"/>
            <ac:spMk id="8" creationId="{C7B9C153-C85C-3240-8E7E-523FBC004564}"/>
          </ac:spMkLst>
        </pc:spChg>
        <pc:picChg chg="add mod">
          <ac:chgData name="Ekin Bayçın" userId="5e608aa2add76ab8" providerId="Windows Live" clId="Web-{9ED28C89-85A0-43AD-9EC9-528BB4B355A9}" dt="2023-03-07T17:03:31.208" v="788" actId="1076"/>
          <ac:picMkLst>
            <pc:docMk/>
            <pc:sldMk cId="2093147567" sldId="350"/>
            <ac:picMk id="2" creationId="{EE5FF50C-1C7A-EA2F-1FC8-04EB7A4BA5CB}"/>
          </ac:picMkLst>
        </pc:picChg>
        <pc:picChg chg="del">
          <ac:chgData name="Ekin Bayçın" userId="5e608aa2add76ab8" providerId="Windows Live" clId="Web-{9ED28C89-85A0-43AD-9EC9-528BB4B355A9}" dt="2023-03-07T17:03:14.536" v="783"/>
          <ac:picMkLst>
            <pc:docMk/>
            <pc:sldMk cId="2093147567" sldId="350"/>
            <ac:picMk id="3" creationId="{BD72FE54-8E77-6293-7A79-4E3A448BB723}"/>
          </ac:picMkLst>
        </pc:picChg>
        <pc:picChg chg="add del mod">
          <ac:chgData name="Ekin Bayçın" userId="5e608aa2add76ab8" providerId="Windows Live" clId="Web-{9ED28C89-85A0-43AD-9EC9-528BB4B355A9}" dt="2023-03-07T17:03:50.271" v="797"/>
          <ac:picMkLst>
            <pc:docMk/>
            <pc:sldMk cId="2093147567" sldId="350"/>
            <ac:picMk id="5" creationId="{1E77FA01-8DD5-738D-8467-DF528F6CA8E4}"/>
          </ac:picMkLst>
        </pc:picChg>
      </pc:sldChg>
      <pc:sldChg chg="addSp delSp modSp add replId">
        <pc:chgData name="Ekin Bayçın" userId="5e608aa2add76ab8" providerId="Windows Live" clId="Web-{9ED28C89-85A0-43AD-9EC9-528BB4B355A9}" dt="2023-03-07T17:04:53.382" v="811" actId="1076"/>
        <pc:sldMkLst>
          <pc:docMk/>
          <pc:sldMk cId="2386986315" sldId="351"/>
        </pc:sldMkLst>
        <pc:spChg chg="mod">
          <ac:chgData name="Ekin Bayçın" userId="5e608aa2add76ab8" providerId="Windows Live" clId="Web-{9ED28C89-85A0-43AD-9EC9-528BB4B355A9}" dt="2023-03-07T17:04:16.069" v="803" actId="20577"/>
          <ac:spMkLst>
            <pc:docMk/>
            <pc:sldMk cId="2386986315" sldId="351"/>
            <ac:spMk id="8" creationId="{C7B9C153-C85C-3240-8E7E-523FBC004564}"/>
          </ac:spMkLst>
        </pc:spChg>
        <pc:picChg chg="del">
          <ac:chgData name="Ekin Bayçın" userId="5e608aa2add76ab8" providerId="Windows Live" clId="Web-{9ED28C89-85A0-43AD-9EC9-528BB4B355A9}" dt="2023-03-07T17:04:33.147" v="805"/>
          <ac:picMkLst>
            <pc:docMk/>
            <pc:sldMk cId="2386986315" sldId="351"/>
            <ac:picMk id="2" creationId="{EE5FF50C-1C7A-EA2F-1FC8-04EB7A4BA5CB}"/>
          </ac:picMkLst>
        </pc:picChg>
        <pc:picChg chg="add mod">
          <ac:chgData name="Ekin Bayçın" userId="5e608aa2add76ab8" providerId="Windows Live" clId="Web-{9ED28C89-85A0-43AD-9EC9-528BB4B355A9}" dt="2023-03-07T17:04:53.382" v="811" actId="1076"/>
          <ac:picMkLst>
            <pc:docMk/>
            <pc:sldMk cId="2386986315" sldId="351"/>
            <ac:picMk id="3" creationId="{F8B7CEFF-064F-CF4D-A87E-C599346BAF64}"/>
          </ac:picMkLst>
        </pc:picChg>
      </pc:sldChg>
      <pc:sldChg chg="addSp delSp modSp add replId">
        <pc:chgData name="Ekin Bayçın" userId="5e608aa2add76ab8" providerId="Windows Live" clId="Web-{9ED28C89-85A0-43AD-9EC9-528BB4B355A9}" dt="2023-03-07T17:05:51.930" v="828" actId="1076"/>
        <pc:sldMkLst>
          <pc:docMk/>
          <pc:sldMk cId="503710945" sldId="352"/>
        </pc:sldMkLst>
        <pc:spChg chg="mod">
          <ac:chgData name="Ekin Bayçın" userId="5e608aa2add76ab8" providerId="Windows Live" clId="Web-{9ED28C89-85A0-43AD-9EC9-528BB4B355A9}" dt="2023-03-07T17:05:22.820" v="820" actId="20577"/>
          <ac:spMkLst>
            <pc:docMk/>
            <pc:sldMk cId="503710945" sldId="352"/>
            <ac:spMk id="8" creationId="{C7B9C153-C85C-3240-8E7E-523FBC004564}"/>
          </ac:spMkLst>
        </pc:spChg>
        <pc:picChg chg="add mod">
          <ac:chgData name="Ekin Bayçın" userId="5e608aa2add76ab8" providerId="Windows Live" clId="Web-{9ED28C89-85A0-43AD-9EC9-528BB4B355A9}" dt="2023-03-07T17:05:51.930" v="828" actId="1076"/>
          <ac:picMkLst>
            <pc:docMk/>
            <pc:sldMk cId="503710945" sldId="352"/>
            <ac:picMk id="2" creationId="{A36B5203-84FA-289B-C9AD-7684CF275EA8}"/>
          </ac:picMkLst>
        </pc:picChg>
        <pc:picChg chg="del">
          <ac:chgData name="Ekin Bayçın" userId="5e608aa2add76ab8" providerId="Windows Live" clId="Web-{9ED28C89-85A0-43AD-9EC9-528BB4B355A9}" dt="2023-03-07T17:05:37.633" v="822"/>
          <ac:picMkLst>
            <pc:docMk/>
            <pc:sldMk cId="503710945" sldId="352"/>
            <ac:picMk id="3" creationId="{F8B7CEFF-064F-CF4D-A87E-C599346BAF64}"/>
          </ac:picMkLst>
        </pc:picChg>
      </pc:sldChg>
      <pc:sldChg chg="addSp delSp modSp add replId">
        <pc:chgData name="Ekin Bayçın" userId="5e608aa2add76ab8" providerId="Windows Live" clId="Web-{9ED28C89-85A0-43AD-9EC9-528BB4B355A9}" dt="2023-03-07T17:06:39.634" v="841" actId="1076"/>
        <pc:sldMkLst>
          <pc:docMk/>
          <pc:sldMk cId="260348539" sldId="353"/>
        </pc:sldMkLst>
        <pc:spChg chg="mod">
          <ac:chgData name="Ekin Bayçın" userId="5e608aa2add76ab8" providerId="Windows Live" clId="Web-{9ED28C89-85A0-43AD-9EC9-528BB4B355A9}" dt="2023-03-07T17:06:25.509" v="835" actId="20577"/>
          <ac:spMkLst>
            <pc:docMk/>
            <pc:sldMk cId="260348539" sldId="353"/>
            <ac:spMk id="8" creationId="{C7B9C153-C85C-3240-8E7E-523FBC004564}"/>
          </ac:spMkLst>
        </pc:spChg>
        <pc:picChg chg="del">
          <ac:chgData name="Ekin Bayçın" userId="5e608aa2add76ab8" providerId="Windows Live" clId="Web-{9ED28C89-85A0-43AD-9EC9-528BB4B355A9}" dt="2023-03-07T17:06:33.853" v="837"/>
          <ac:picMkLst>
            <pc:docMk/>
            <pc:sldMk cId="260348539" sldId="353"/>
            <ac:picMk id="2" creationId="{A36B5203-84FA-289B-C9AD-7684CF275EA8}"/>
          </ac:picMkLst>
        </pc:picChg>
        <pc:picChg chg="add mod">
          <ac:chgData name="Ekin Bayçın" userId="5e608aa2add76ab8" providerId="Windows Live" clId="Web-{9ED28C89-85A0-43AD-9EC9-528BB4B355A9}" dt="2023-03-07T17:06:39.634" v="841" actId="1076"/>
          <ac:picMkLst>
            <pc:docMk/>
            <pc:sldMk cId="260348539" sldId="353"/>
            <ac:picMk id="3" creationId="{340E7595-ED0E-A477-FA2D-94A994E485BE}"/>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Ekin Bayçın" userId="5e608aa2add76ab8" providerId="Windows Live" clId="Web-{E698F7FA-B315-4DCD-AF17-7ADC3D923D15}"/>
    <pc:docChg chg="addSld delSld modSld">
      <pc:chgData name="Ekin Bayçın" userId="5e608aa2add76ab8" providerId="Windows Live" clId="Web-{E698F7FA-B315-4DCD-AF17-7ADC3D923D15}" dt="2023-03-08T23:15:05.235" v="5014" actId="1076"/>
      <pc:docMkLst>
        <pc:docMk/>
      </pc:docMkLst>
      <pc:sldChg chg="addSp delSp modSp">
        <pc:chgData name="Ekin Bayçın" userId="5e608aa2add76ab8" providerId="Windows Live" clId="Web-{E698F7FA-B315-4DCD-AF17-7ADC3D923D15}" dt="2023-03-08T21:14:04.368" v="4962" actId="1076"/>
        <pc:sldMkLst>
          <pc:docMk/>
          <pc:sldMk cId="1553432724" sldId="262"/>
        </pc:sldMkLst>
        <pc:picChg chg="add del mod">
          <ac:chgData name="Ekin Bayçın" userId="5e608aa2add76ab8" providerId="Windows Live" clId="Web-{E698F7FA-B315-4DCD-AF17-7ADC3D923D15}" dt="2023-03-08T21:13:54.195" v="4957"/>
          <ac:picMkLst>
            <pc:docMk/>
            <pc:sldMk cId="1553432724" sldId="262"/>
            <ac:picMk id="2" creationId="{95915086-61BF-408E-2F1F-AA646151373B}"/>
          </ac:picMkLst>
        </pc:picChg>
        <pc:picChg chg="del">
          <ac:chgData name="Ekin Bayçın" userId="5e608aa2add76ab8" providerId="Windows Live" clId="Web-{E698F7FA-B315-4DCD-AF17-7ADC3D923D15}" dt="2023-03-08T17:17:33.409" v="4893"/>
          <ac:picMkLst>
            <pc:docMk/>
            <pc:sldMk cId="1553432724" sldId="262"/>
            <ac:picMk id="3" creationId="{80C3E2C9-B72B-DC75-EC0A-65E705F0FC68}"/>
          </ac:picMkLst>
        </pc:picChg>
        <pc:picChg chg="add mod">
          <ac:chgData name="Ekin Bayçın" userId="5e608aa2add76ab8" providerId="Windows Live" clId="Web-{E698F7FA-B315-4DCD-AF17-7ADC3D923D15}" dt="2023-03-08T21:14:04.368" v="4962" actId="1076"/>
          <ac:picMkLst>
            <pc:docMk/>
            <pc:sldMk cId="1553432724" sldId="262"/>
            <ac:picMk id="3" creationId="{9F6B4FF0-611A-6097-E63E-7FFB72E78F63}"/>
          </ac:picMkLst>
        </pc:picChg>
      </pc:sldChg>
      <pc:sldChg chg="modSp del">
        <pc:chgData name="Ekin Bayçın" userId="5e608aa2add76ab8" providerId="Windows Live" clId="Web-{E698F7FA-B315-4DCD-AF17-7ADC3D923D15}" dt="2023-03-08T17:39:06.412" v="4923"/>
        <pc:sldMkLst>
          <pc:docMk/>
          <pc:sldMk cId="3288665831" sldId="263"/>
        </pc:sldMkLst>
        <pc:picChg chg="mod">
          <ac:chgData name="Ekin Bayçın" userId="5e608aa2add76ab8" providerId="Windows Live" clId="Web-{E698F7FA-B315-4DCD-AF17-7ADC3D923D15}" dt="2023-03-08T17:35:35.606" v="4899" actId="1076"/>
          <ac:picMkLst>
            <pc:docMk/>
            <pc:sldMk cId="3288665831" sldId="263"/>
            <ac:picMk id="16" creationId="{700AFD98-659F-AFF0-39BA-B36771B19FE1}"/>
          </ac:picMkLst>
        </pc:picChg>
      </pc:sldChg>
      <pc:sldChg chg="addSp delSp modSp">
        <pc:chgData name="Ekin Bayçın" userId="5e608aa2add76ab8" providerId="Windows Live" clId="Web-{E698F7FA-B315-4DCD-AF17-7ADC3D923D15}" dt="2023-03-08T21:04:13.951" v="4949" actId="1076"/>
        <pc:sldMkLst>
          <pc:docMk/>
          <pc:sldMk cId="2987552906" sldId="264"/>
        </pc:sldMkLst>
        <pc:spChg chg="mod">
          <ac:chgData name="Ekin Bayçın" userId="5e608aa2add76ab8" providerId="Windows Live" clId="Web-{E698F7FA-B315-4DCD-AF17-7ADC3D923D15}" dt="2023-03-08T17:46:54.072" v="4942" actId="20577"/>
          <ac:spMkLst>
            <pc:docMk/>
            <pc:sldMk cId="2987552906" sldId="264"/>
            <ac:spMk id="8" creationId="{2A665A13-3129-46DF-B847-F273F3E96BE6}"/>
          </ac:spMkLst>
        </pc:spChg>
        <pc:picChg chg="add mod">
          <ac:chgData name="Ekin Bayçın" userId="5e608aa2add76ab8" providerId="Windows Live" clId="Web-{E698F7FA-B315-4DCD-AF17-7ADC3D923D15}" dt="2023-03-08T21:04:13.951" v="4949" actId="1076"/>
          <ac:picMkLst>
            <pc:docMk/>
            <pc:sldMk cId="2987552906" sldId="264"/>
            <ac:picMk id="2" creationId="{59FFB161-DA16-0E90-4F95-CCFEF527BE3B}"/>
          </ac:picMkLst>
        </pc:picChg>
        <pc:picChg chg="add del mod">
          <ac:chgData name="Ekin Bayçın" userId="5e608aa2add76ab8" providerId="Windows Live" clId="Web-{E698F7FA-B315-4DCD-AF17-7ADC3D923D15}" dt="2023-03-08T17:41:07.761" v="4934"/>
          <ac:picMkLst>
            <pc:docMk/>
            <pc:sldMk cId="2987552906" sldId="264"/>
            <ac:picMk id="2" creationId="{EE8CFD4A-B085-7190-5013-26E278538026}"/>
          </ac:picMkLst>
        </pc:picChg>
        <pc:picChg chg="add del mod">
          <ac:chgData name="Ekin Bayçın" userId="5e608aa2add76ab8" providerId="Windows Live" clId="Web-{E698F7FA-B315-4DCD-AF17-7ADC3D923D15}" dt="2023-03-08T21:04:03.607" v="4945"/>
          <ac:picMkLst>
            <pc:docMk/>
            <pc:sldMk cId="2987552906" sldId="264"/>
            <ac:picMk id="3" creationId="{298B172E-3543-B872-26EF-64DD62A3A36A}"/>
          </ac:picMkLst>
        </pc:picChg>
      </pc:sldChg>
      <pc:sldChg chg="addSp delSp modSp">
        <pc:chgData name="Ekin Bayçın" userId="5e608aa2add76ab8" providerId="Windows Live" clId="Web-{E698F7FA-B315-4DCD-AF17-7ADC3D923D15}" dt="2023-03-08T23:10:06.555" v="4997" actId="1076"/>
        <pc:sldMkLst>
          <pc:docMk/>
          <pc:sldMk cId="1578726356" sldId="265"/>
        </pc:sldMkLst>
        <pc:picChg chg="add del">
          <ac:chgData name="Ekin Bayçın" userId="5e608aa2add76ab8" providerId="Windows Live" clId="Web-{E698F7FA-B315-4DCD-AF17-7ADC3D923D15}" dt="2023-03-08T23:05:00.924" v="4976"/>
          <ac:picMkLst>
            <pc:docMk/>
            <pc:sldMk cId="1578726356" sldId="265"/>
            <ac:picMk id="6" creationId="{5134B88C-3C69-337C-A616-9C1B95742204}"/>
          </ac:picMkLst>
        </pc:picChg>
        <pc:picChg chg="add mod">
          <ac:chgData name="Ekin Bayçın" userId="5e608aa2add76ab8" providerId="Windows Live" clId="Web-{E698F7FA-B315-4DCD-AF17-7ADC3D923D15}" dt="2023-03-08T23:10:06.555" v="4997" actId="1076"/>
          <ac:picMkLst>
            <pc:docMk/>
            <pc:sldMk cId="1578726356" sldId="265"/>
            <ac:picMk id="7" creationId="{284F5B4F-A6B7-0457-DD94-827E50C5A909}"/>
          </ac:picMkLst>
        </pc:picChg>
      </pc:sldChg>
      <pc:sldChg chg="addSp delSp modSp">
        <pc:chgData name="Ekin Bayçın" userId="5e608aa2add76ab8" providerId="Windows Live" clId="Web-{E698F7FA-B315-4DCD-AF17-7ADC3D923D15}" dt="2023-03-08T23:04:49.205" v="4973" actId="14100"/>
        <pc:sldMkLst>
          <pc:docMk/>
          <pc:sldMk cId="779971636" sldId="266"/>
        </pc:sldMkLst>
        <pc:picChg chg="add del mod">
          <ac:chgData name="Ekin Bayçın" userId="5e608aa2add76ab8" providerId="Windows Live" clId="Web-{E698F7FA-B315-4DCD-AF17-7ADC3D923D15}" dt="2023-03-08T21:17:45.837" v="4965"/>
          <ac:picMkLst>
            <pc:docMk/>
            <pc:sldMk cId="779971636" sldId="266"/>
            <ac:picMk id="2" creationId="{28990A6E-B318-A4C0-E764-3085205FBCC4}"/>
          </ac:picMkLst>
        </pc:picChg>
        <pc:picChg chg="add mod">
          <ac:chgData name="Ekin Bayçın" userId="5e608aa2add76ab8" providerId="Windows Live" clId="Web-{E698F7FA-B315-4DCD-AF17-7ADC3D923D15}" dt="2023-03-08T23:04:49.205" v="4973" actId="14100"/>
          <ac:picMkLst>
            <pc:docMk/>
            <pc:sldMk cId="779971636" sldId="266"/>
            <ac:picMk id="2" creationId="{317A868C-ED13-D382-757B-59C1D05C8683}"/>
          </ac:picMkLst>
        </pc:picChg>
        <pc:picChg chg="add del mod">
          <ac:chgData name="Ekin Bayçın" userId="5e608aa2add76ab8" providerId="Windows Live" clId="Web-{E698F7FA-B315-4DCD-AF17-7ADC3D923D15}" dt="2023-03-08T21:18:38.559" v="4968"/>
          <ac:picMkLst>
            <pc:docMk/>
            <pc:sldMk cId="779971636" sldId="266"/>
            <ac:picMk id="6" creationId="{A65ADDD5-6B60-FAAA-0E1E-DC3DA1B30CB7}"/>
          </ac:picMkLst>
        </pc:picChg>
      </pc:sldChg>
      <pc:sldChg chg="modSp">
        <pc:chgData name="Ekin Bayçın" userId="5e608aa2add76ab8" providerId="Windows Live" clId="Web-{E698F7FA-B315-4DCD-AF17-7ADC3D923D15}" dt="2023-03-08T16:19:28.201" v="3459" actId="20577"/>
        <pc:sldMkLst>
          <pc:docMk/>
          <pc:sldMk cId="1630123617" sldId="274"/>
        </pc:sldMkLst>
        <pc:spChg chg="mod">
          <ac:chgData name="Ekin Bayçın" userId="5e608aa2add76ab8" providerId="Windows Live" clId="Web-{E698F7FA-B315-4DCD-AF17-7ADC3D923D15}" dt="2023-03-08T16:19:28.201" v="3459" actId="20577"/>
          <ac:spMkLst>
            <pc:docMk/>
            <pc:sldMk cId="1630123617" sldId="274"/>
            <ac:spMk id="5" creationId="{28684E62-A9F8-4E7A-AB01-78893062A1B4}"/>
          </ac:spMkLst>
        </pc:spChg>
      </pc:sldChg>
      <pc:sldChg chg="modSp">
        <pc:chgData name="Ekin Bayçın" userId="5e608aa2add76ab8" providerId="Windows Live" clId="Web-{E698F7FA-B315-4DCD-AF17-7ADC3D923D15}" dt="2023-03-08T16:58:34.252" v="4873" actId="20577"/>
        <pc:sldMkLst>
          <pc:docMk/>
          <pc:sldMk cId="3410008520" sldId="275"/>
        </pc:sldMkLst>
        <pc:spChg chg="mod">
          <ac:chgData name="Ekin Bayçın" userId="5e608aa2add76ab8" providerId="Windows Live" clId="Web-{E698F7FA-B315-4DCD-AF17-7ADC3D923D15}" dt="2023-03-08T16:58:34.252" v="4873" actId="20577"/>
          <ac:spMkLst>
            <pc:docMk/>
            <pc:sldMk cId="3410008520" sldId="275"/>
            <ac:spMk id="5" creationId="{28684E62-A9F8-4E7A-AB01-78893062A1B4}"/>
          </ac:spMkLst>
        </pc:spChg>
      </pc:sldChg>
      <pc:sldChg chg="addSp modSp">
        <pc:chgData name="Ekin Bayçın" userId="5e608aa2add76ab8" providerId="Windows Live" clId="Web-{E698F7FA-B315-4DCD-AF17-7ADC3D923D15}" dt="2023-03-08T23:12:32.529" v="5006" actId="1076"/>
        <pc:sldMkLst>
          <pc:docMk/>
          <pc:sldMk cId="148114319" sldId="276"/>
        </pc:sldMkLst>
        <pc:spChg chg="mod">
          <ac:chgData name="Ekin Bayçın" userId="5e608aa2add76ab8" providerId="Windows Live" clId="Web-{E698F7FA-B315-4DCD-AF17-7ADC3D923D15}" dt="2023-03-08T16:54:46.808" v="4764" actId="20577"/>
          <ac:spMkLst>
            <pc:docMk/>
            <pc:sldMk cId="148114319" sldId="276"/>
            <ac:spMk id="5" creationId="{1B07C49E-AFFC-EC46-8930-E4D428F5F943}"/>
          </ac:spMkLst>
        </pc:spChg>
        <pc:picChg chg="add mod">
          <ac:chgData name="Ekin Bayçın" userId="5e608aa2add76ab8" providerId="Windows Live" clId="Web-{E698F7FA-B315-4DCD-AF17-7ADC3D923D15}" dt="2023-03-08T23:12:32.529" v="5006" actId="1076"/>
          <ac:picMkLst>
            <pc:docMk/>
            <pc:sldMk cId="148114319" sldId="276"/>
            <ac:picMk id="2" creationId="{CC2CE196-E45F-B8A8-76BC-58D0C2752AAA}"/>
          </ac:picMkLst>
        </pc:picChg>
      </pc:sldChg>
      <pc:sldChg chg="addSp modSp">
        <pc:chgData name="Ekin Bayçın" userId="5e608aa2add76ab8" providerId="Windows Live" clId="Web-{E698F7FA-B315-4DCD-AF17-7ADC3D923D15}" dt="2023-03-08T15:16:22.158" v="2659" actId="20577"/>
        <pc:sldMkLst>
          <pc:docMk/>
          <pc:sldMk cId="2459446073" sldId="289"/>
        </pc:sldMkLst>
        <pc:spChg chg="mod">
          <ac:chgData name="Ekin Bayçın" userId="5e608aa2add76ab8" providerId="Windows Live" clId="Web-{E698F7FA-B315-4DCD-AF17-7ADC3D923D15}" dt="2023-03-08T15:16:22.158" v="2659" actId="20577"/>
          <ac:spMkLst>
            <pc:docMk/>
            <pc:sldMk cId="2459446073" sldId="289"/>
            <ac:spMk id="5" creationId="{1B07C49E-AFFC-EC46-8930-E4D428F5F943}"/>
          </ac:spMkLst>
        </pc:spChg>
        <pc:picChg chg="add mod">
          <ac:chgData name="Ekin Bayçın" userId="5e608aa2add76ab8" providerId="Windows Live" clId="Web-{E698F7FA-B315-4DCD-AF17-7ADC3D923D15}" dt="2023-03-08T15:08:21.212" v="2580" actId="1076"/>
          <ac:picMkLst>
            <pc:docMk/>
            <pc:sldMk cId="2459446073" sldId="289"/>
            <ac:picMk id="2" creationId="{9BD5DE51-56C6-6870-AAC6-4599CC5F4C2C}"/>
          </ac:picMkLst>
        </pc:picChg>
      </pc:sldChg>
      <pc:sldChg chg="addSp modSp">
        <pc:chgData name="Ekin Bayçın" userId="5e608aa2add76ab8" providerId="Windows Live" clId="Web-{E698F7FA-B315-4DCD-AF17-7ADC3D923D15}" dt="2023-03-08T23:15:05.235" v="5014" actId="1076"/>
        <pc:sldMkLst>
          <pc:docMk/>
          <pc:sldMk cId="1813711241" sldId="293"/>
        </pc:sldMkLst>
        <pc:spChg chg="mod">
          <ac:chgData name="Ekin Bayçın" userId="5e608aa2add76ab8" providerId="Windows Live" clId="Web-{E698F7FA-B315-4DCD-AF17-7ADC3D923D15}" dt="2023-03-08T16:55:21.231" v="4771" actId="20577"/>
          <ac:spMkLst>
            <pc:docMk/>
            <pc:sldMk cId="1813711241" sldId="293"/>
            <ac:spMk id="5" creationId="{1B07C49E-AFFC-EC46-8930-E4D428F5F943}"/>
          </ac:spMkLst>
        </pc:spChg>
        <pc:picChg chg="add mod">
          <ac:chgData name="Ekin Bayçın" userId="5e608aa2add76ab8" providerId="Windows Live" clId="Web-{E698F7FA-B315-4DCD-AF17-7ADC3D923D15}" dt="2023-03-08T23:15:05.235" v="5014" actId="1076"/>
          <ac:picMkLst>
            <pc:docMk/>
            <pc:sldMk cId="1813711241" sldId="293"/>
            <ac:picMk id="2" creationId="{78DB9A69-AED7-AE78-9797-5D6CE5FB889B}"/>
          </ac:picMkLst>
        </pc:picChg>
      </pc:sldChg>
      <pc:sldChg chg="addSp modSp">
        <pc:chgData name="Ekin Bayçın" userId="5e608aa2add76ab8" providerId="Windows Live" clId="Web-{E698F7FA-B315-4DCD-AF17-7ADC3D923D15}" dt="2023-03-08T12:21:38.161" v="138" actId="14100"/>
        <pc:sldMkLst>
          <pc:docMk/>
          <pc:sldMk cId="981671777" sldId="296"/>
        </pc:sldMkLst>
        <pc:spChg chg="mod">
          <ac:chgData name="Ekin Bayçın" userId="5e608aa2add76ab8" providerId="Windows Live" clId="Web-{E698F7FA-B315-4DCD-AF17-7ADC3D923D15}" dt="2023-03-08T12:18:26.249" v="18" actId="20577"/>
          <ac:spMkLst>
            <pc:docMk/>
            <pc:sldMk cId="981671777" sldId="296"/>
            <ac:spMk id="2" creationId="{54176327-8CC4-4356-8BBB-DC4965CE9857}"/>
          </ac:spMkLst>
        </pc:spChg>
        <pc:spChg chg="mod">
          <ac:chgData name="Ekin Bayçın" userId="5e608aa2add76ab8" providerId="Windows Live" clId="Web-{E698F7FA-B315-4DCD-AF17-7ADC3D923D15}" dt="2023-03-08T12:21:38.161" v="138" actId="14100"/>
          <ac:spMkLst>
            <pc:docMk/>
            <pc:sldMk cId="981671777" sldId="296"/>
            <ac:spMk id="5" creationId="{85D9F803-CDBC-C74C-AF1B-2B5937D1C241}"/>
          </ac:spMkLst>
        </pc:spChg>
        <pc:picChg chg="add mod">
          <ac:chgData name="Ekin Bayçın" userId="5e608aa2add76ab8" providerId="Windows Live" clId="Web-{E698F7FA-B315-4DCD-AF17-7ADC3D923D15}" dt="2023-03-08T12:19:46.127" v="24" actId="1076"/>
          <ac:picMkLst>
            <pc:docMk/>
            <pc:sldMk cId="981671777" sldId="296"/>
            <ac:picMk id="4" creationId="{4D543A69-C395-4414-54DF-CF059D532437}"/>
          </ac:picMkLst>
        </pc:picChg>
      </pc:sldChg>
      <pc:sldChg chg="modSp">
        <pc:chgData name="Ekin Bayçın" userId="5e608aa2add76ab8" providerId="Windows Live" clId="Web-{E698F7FA-B315-4DCD-AF17-7ADC3D923D15}" dt="2023-03-08T17:40:09.133" v="4928" actId="1076"/>
        <pc:sldMkLst>
          <pc:docMk/>
          <pc:sldMk cId="280316088" sldId="299"/>
        </pc:sldMkLst>
        <pc:spChg chg="mod">
          <ac:chgData name="Ekin Bayçın" userId="5e608aa2add76ab8" providerId="Windows Live" clId="Web-{E698F7FA-B315-4DCD-AF17-7ADC3D923D15}" dt="2023-03-08T16:51:20.896" v="4729" actId="20577"/>
          <ac:spMkLst>
            <pc:docMk/>
            <pc:sldMk cId="280316088" sldId="299"/>
            <ac:spMk id="3" creationId="{AB0AB2AC-B7E6-6849-9AE9-697369407F8F}"/>
          </ac:spMkLst>
        </pc:spChg>
        <pc:picChg chg="mod">
          <ac:chgData name="Ekin Bayçın" userId="5e608aa2add76ab8" providerId="Windows Live" clId="Web-{E698F7FA-B315-4DCD-AF17-7ADC3D923D15}" dt="2023-03-08T17:40:09.133" v="4928" actId="1076"/>
          <ac:picMkLst>
            <pc:docMk/>
            <pc:sldMk cId="280316088" sldId="299"/>
            <ac:picMk id="7" creationId="{F7CE786D-F184-2916-6036-5B2A0147E3A3}"/>
          </ac:picMkLst>
        </pc:picChg>
      </pc:sldChg>
      <pc:sldChg chg="addSp modSp">
        <pc:chgData name="Ekin Bayçın" userId="5e608aa2add76ab8" providerId="Windows Live" clId="Web-{E698F7FA-B315-4DCD-AF17-7ADC3D923D15}" dt="2023-03-08T17:39:22.600" v="4925" actId="1076"/>
        <pc:sldMkLst>
          <pc:docMk/>
          <pc:sldMk cId="1385553969" sldId="302"/>
        </pc:sldMkLst>
        <pc:spChg chg="mod">
          <ac:chgData name="Ekin Bayçın" userId="5e608aa2add76ab8" providerId="Windows Live" clId="Web-{E698F7FA-B315-4DCD-AF17-7ADC3D923D15}" dt="2023-03-08T16:51:54.944" v="4744" actId="20577"/>
          <ac:spMkLst>
            <pc:docMk/>
            <pc:sldMk cId="1385553969" sldId="302"/>
            <ac:spMk id="3" creationId="{AB0AB2AC-B7E6-6849-9AE9-697369407F8F}"/>
          </ac:spMkLst>
        </pc:spChg>
        <pc:picChg chg="add mod">
          <ac:chgData name="Ekin Bayçın" userId="5e608aa2add76ab8" providerId="Windows Live" clId="Web-{E698F7FA-B315-4DCD-AF17-7ADC3D923D15}" dt="2023-03-08T17:39:22.600" v="4925" actId="1076"/>
          <ac:picMkLst>
            <pc:docMk/>
            <pc:sldMk cId="1385553969" sldId="302"/>
            <ac:picMk id="2" creationId="{3BF72B81-4F7D-743F-8254-9DD91B00E036}"/>
          </ac:picMkLst>
        </pc:picChg>
      </pc:sldChg>
      <pc:sldChg chg="addSp">
        <pc:chgData name="Ekin Bayçın" userId="5e608aa2add76ab8" providerId="Windows Live" clId="Web-{E698F7FA-B315-4DCD-AF17-7ADC3D923D15}" dt="2023-03-08T23:13:20.748" v="5007"/>
        <pc:sldMkLst>
          <pc:docMk/>
          <pc:sldMk cId="334532777" sldId="303"/>
        </pc:sldMkLst>
        <pc:picChg chg="add">
          <ac:chgData name="Ekin Bayçın" userId="5e608aa2add76ab8" providerId="Windows Live" clId="Web-{E698F7FA-B315-4DCD-AF17-7ADC3D923D15}" dt="2023-03-08T23:13:20.748" v="5007"/>
          <ac:picMkLst>
            <pc:docMk/>
            <pc:sldMk cId="334532777" sldId="303"/>
            <ac:picMk id="6" creationId="{E31CAD0C-E344-F010-3715-0094E2C9EFC0}"/>
          </ac:picMkLst>
        </pc:picChg>
      </pc:sldChg>
      <pc:sldChg chg="modSp">
        <pc:chgData name="Ekin Bayçın" userId="5e608aa2add76ab8" providerId="Windows Live" clId="Web-{E698F7FA-B315-4DCD-AF17-7ADC3D923D15}" dt="2023-03-08T16:20:17.093" v="3477" actId="20577"/>
        <pc:sldMkLst>
          <pc:docMk/>
          <pc:sldMk cId="1106727586" sldId="307"/>
        </pc:sldMkLst>
        <pc:spChg chg="mod">
          <ac:chgData name="Ekin Bayçın" userId="5e608aa2add76ab8" providerId="Windows Live" clId="Web-{E698F7FA-B315-4DCD-AF17-7ADC3D923D15}" dt="2023-03-08T16:20:17.093" v="3477" actId="20577"/>
          <ac:spMkLst>
            <pc:docMk/>
            <pc:sldMk cId="1106727586" sldId="307"/>
            <ac:spMk id="3" creationId="{373827F3-F386-AA4E-80ED-D86DEF8C158D}"/>
          </ac:spMkLst>
        </pc:spChg>
      </pc:sldChg>
      <pc:sldChg chg="addSp delSp modSp">
        <pc:chgData name="Ekin Bayçın" userId="5e608aa2add76ab8" providerId="Windows Live" clId="Web-{E698F7FA-B315-4DCD-AF17-7ADC3D923D15}" dt="2023-03-08T12:34:50.793" v="421" actId="20577"/>
        <pc:sldMkLst>
          <pc:docMk/>
          <pc:sldMk cId="239597884" sldId="318"/>
        </pc:sldMkLst>
        <pc:spChg chg="mod">
          <ac:chgData name="Ekin Bayçın" userId="5e608aa2add76ab8" providerId="Windows Live" clId="Web-{E698F7FA-B315-4DCD-AF17-7ADC3D923D15}" dt="2023-03-08T12:34:19.667" v="392" actId="20577"/>
          <ac:spMkLst>
            <pc:docMk/>
            <pc:sldMk cId="239597884" sldId="318"/>
            <ac:spMk id="5" creationId="{85D9F803-CDBC-C74C-AF1B-2B5937D1C241}"/>
          </ac:spMkLst>
        </pc:spChg>
        <pc:spChg chg="mod">
          <ac:chgData name="Ekin Bayçın" userId="5e608aa2add76ab8" providerId="Windows Live" clId="Web-{E698F7FA-B315-4DCD-AF17-7ADC3D923D15}" dt="2023-03-08T12:34:50.793" v="421" actId="20577"/>
          <ac:spMkLst>
            <pc:docMk/>
            <pc:sldMk cId="239597884" sldId="318"/>
            <ac:spMk id="8" creationId="{2E0ECA32-E146-40DA-85CD-9677244BC3EC}"/>
          </ac:spMkLst>
        </pc:spChg>
        <pc:picChg chg="add mod">
          <ac:chgData name="Ekin Bayçın" userId="5e608aa2add76ab8" providerId="Windows Live" clId="Web-{E698F7FA-B315-4DCD-AF17-7ADC3D923D15}" dt="2023-03-08T12:31:48.600" v="217" actId="1076"/>
          <ac:picMkLst>
            <pc:docMk/>
            <pc:sldMk cId="239597884" sldId="318"/>
            <ac:picMk id="2" creationId="{E8898044-A6E6-5BD1-AF0B-3DBB3260DF9F}"/>
          </ac:picMkLst>
        </pc:picChg>
        <pc:picChg chg="add mod">
          <ac:chgData name="Ekin Bayçın" userId="5e608aa2add76ab8" providerId="Windows Live" clId="Web-{E698F7FA-B315-4DCD-AF17-7ADC3D923D15}" dt="2023-03-08T12:31:56.069" v="218" actId="1076"/>
          <ac:picMkLst>
            <pc:docMk/>
            <pc:sldMk cId="239597884" sldId="318"/>
            <ac:picMk id="4" creationId="{0A51BEF5-F8AA-A47D-57EC-8AF9FBF06D4F}"/>
          </ac:picMkLst>
        </pc:picChg>
        <pc:picChg chg="add del mod">
          <ac:chgData name="Ekin Bayçın" userId="5e608aa2add76ab8" providerId="Windows Live" clId="Web-{E698F7FA-B315-4DCD-AF17-7ADC3D923D15}" dt="2023-03-08T12:27:21.983" v="161"/>
          <ac:picMkLst>
            <pc:docMk/>
            <pc:sldMk cId="239597884" sldId="318"/>
            <ac:picMk id="6" creationId="{69550BA9-1139-9F94-AB4B-26FA6EC94236}"/>
          </ac:picMkLst>
        </pc:picChg>
        <pc:picChg chg="add del mod">
          <ac:chgData name="Ekin Bayçın" userId="5e608aa2add76ab8" providerId="Windows Live" clId="Web-{E698F7FA-B315-4DCD-AF17-7ADC3D923D15}" dt="2023-03-08T12:29:27.628" v="174"/>
          <ac:picMkLst>
            <pc:docMk/>
            <pc:sldMk cId="239597884" sldId="318"/>
            <ac:picMk id="7" creationId="{EFD8604C-9D78-E6A7-A120-B2C4CBF0DD6A}"/>
          </ac:picMkLst>
        </pc:picChg>
        <pc:picChg chg="add del mod">
          <ac:chgData name="Ekin Bayçın" userId="5e608aa2add76ab8" providerId="Windows Live" clId="Web-{E698F7FA-B315-4DCD-AF17-7ADC3D923D15}" dt="2023-03-08T12:29:28.596" v="175"/>
          <ac:picMkLst>
            <pc:docMk/>
            <pc:sldMk cId="239597884" sldId="318"/>
            <ac:picMk id="9" creationId="{C5255F31-380D-926B-30F3-AC30CE04908E}"/>
          </ac:picMkLst>
        </pc:picChg>
      </pc:sldChg>
      <pc:sldChg chg="addSp modSp">
        <pc:chgData name="Ekin Bayçın" userId="5e608aa2add76ab8" providerId="Windows Live" clId="Web-{E698F7FA-B315-4DCD-AF17-7ADC3D923D15}" dt="2023-03-08T12:57:39.145" v="1014" actId="20577"/>
        <pc:sldMkLst>
          <pc:docMk/>
          <pc:sldMk cId="232499080" sldId="319"/>
        </pc:sldMkLst>
        <pc:spChg chg="mod">
          <ac:chgData name="Ekin Bayçın" userId="5e608aa2add76ab8" providerId="Windows Live" clId="Web-{E698F7FA-B315-4DCD-AF17-7ADC3D923D15}" dt="2023-03-08T12:57:39.145" v="1014" actId="20577"/>
          <ac:spMkLst>
            <pc:docMk/>
            <pc:sldMk cId="232499080" sldId="319"/>
            <ac:spMk id="5" creationId="{85D9F803-CDBC-C74C-AF1B-2B5937D1C241}"/>
          </ac:spMkLst>
        </pc:spChg>
        <pc:spChg chg="mod">
          <ac:chgData name="Ekin Bayçın" userId="5e608aa2add76ab8" providerId="Windows Live" clId="Web-{E698F7FA-B315-4DCD-AF17-7ADC3D923D15}" dt="2023-03-08T12:48:24.098" v="726" actId="20577"/>
          <ac:spMkLst>
            <pc:docMk/>
            <pc:sldMk cId="232499080" sldId="319"/>
            <ac:spMk id="8" creationId="{34C97452-C78A-4701-B8AB-ABFE63D5BEDE}"/>
          </ac:spMkLst>
        </pc:spChg>
        <pc:picChg chg="add mod">
          <ac:chgData name="Ekin Bayçın" userId="5e608aa2add76ab8" providerId="Windows Live" clId="Web-{E698F7FA-B315-4DCD-AF17-7ADC3D923D15}" dt="2023-03-08T12:50:35.992" v="753" actId="1076"/>
          <ac:picMkLst>
            <pc:docMk/>
            <pc:sldMk cId="232499080" sldId="319"/>
            <ac:picMk id="2" creationId="{529F8EDA-E7B7-8F75-A08A-2B2BD5340DE1}"/>
          </ac:picMkLst>
        </pc:picChg>
        <pc:picChg chg="add mod">
          <ac:chgData name="Ekin Bayçın" userId="5e608aa2add76ab8" providerId="Windows Live" clId="Web-{E698F7FA-B315-4DCD-AF17-7ADC3D923D15}" dt="2023-03-08T12:50:45.477" v="756" actId="1076"/>
          <ac:picMkLst>
            <pc:docMk/>
            <pc:sldMk cId="232499080" sldId="319"/>
            <ac:picMk id="4" creationId="{15F3F5E2-2493-30C2-D52B-4F88E8ED3771}"/>
          </ac:picMkLst>
        </pc:picChg>
      </pc:sldChg>
      <pc:sldChg chg="addSp modSp">
        <pc:chgData name="Ekin Bayçın" userId="5e608aa2add76ab8" providerId="Windows Live" clId="Web-{E698F7FA-B315-4DCD-AF17-7ADC3D923D15}" dt="2023-03-08T15:19:59.629" v="2912" actId="20577"/>
        <pc:sldMkLst>
          <pc:docMk/>
          <pc:sldMk cId="3645034231" sldId="320"/>
        </pc:sldMkLst>
        <pc:spChg chg="mod">
          <ac:chgData name="Ekin Bayçın" userId="5e608aa2add76ab8" providerId="Windows Live" clId="Web-{E698F7FA-B315-4DCD-AF17-7ADC3D923D15}" dt="2023-03-08T15:19:59.629" v="2912" actId="20577"/>
          <ac:spMkLst>
            <pc:docMk/>
            <pc:sldMk cId="3645034231" sldId="320"/>
            <ac:spMk id="5" creationId="{1B07C49E-AFFC-EC46-8930-E4D428F5F943}"/>
          </ac:spMkLst>
        </pc:spChg>
        <pc:picChg chg="add mod">
          <ac:chgData name="Ekin Bayçın" userId="5e608aa2add76ab8" providerId="Windows Live" clId="Web-{E698F7FA-B315-4DCD-AF17-7ADC3D923D15}" dt="2023-03-08T15:16:55.317" v="2663" actId="1076"/>
          <ac:picMkLst>
            <pc:docMk/>
            <pc:sldMk cId="3645034231" sldId="320"/>
            <ac:picMk id="2" creationId="{EB6D8918-8D99-D792-662E-F39C435DA7E4}"/>
          </ac:picMkLst>
        </pc:picChg>
      </pc:sldChg>
      <pc:sldChg chg="addSp modSp">
        <pc:chgData name="Ekin Bayçın" userId="5e608aa2add76ab8" providerId="Windows Live" clId="Web-{E698F7FA-B315-4DCD-AF17-7ADC3D923D15}" dt="2023-03-08T13:58:09.511" v="1582" actId="20577"/>
        <pc:sldMkLst>
          <pc:docMk/>
          <pc:sldMk cId="700132931" sldId="322"/>
        </pc:sldMkLst>
        <pc:spChg chg="mod">
          <ac:chgData name="Ekin Bayçın" userId="5e608aa2add76ab8" providerId="Windows Live" clId="Web-{E698F7FA-B315-4DCD-AF17-7ADC3D923D15}" dt="2023-03-08T13:20:21.499" v="1325" actId="20577"/>
          <ac:spMkLst>
            <pc:docMk/>
            <pc:sldMk cId="700132931" sldId="322"/>
            <ac:spMk id="5" creationId="{85D9F803-CDBC-C74C-AF1B-2B5937D1C241}"/>
          </ac:spMkLst>
        </pc:spChg>
        <pc:spChg chg="mod">
          <ac:chgData name="Ekin Bayçın" userId="5e608aa2add76ab8" providerId="Windows Live" clId="Web-{E698F7FA-B315-4DCD-AF17-7ADC3D923D15}" dt="2023-03-08T13:58:09.511" v="1582" actId="20577"/>
          <ac:spMkLst>
            <pc:docMk/>
            <pc:sldMk cId="700132931" sldId="322"/>
            <ac:spMk id="8" creationId="{9456A072-47A6-4424-9ABE-F398119040DD}"/>
          </ac:spMkLst>
        </pc:spChg>
        <pc:picChg chg="add mod">
          <ac:chgData name="Ekin Bayçın" userId="5e608aa2add76ab8" providerId="Windows Live" clId="Web-{E698F7FA-B315-4DCD-AF17-7ADC3D923D15}" dt="2023-03-08T13:17:59.230" v="1120" actId="1076"/>
          <ac:picMkLst>
            <pc:docMk/>
            <pc:sldMk cId="700132931" sldId="322"/>
            <ac:picMk id="2" creationId="{A64197C2-7522-6D32-DEB0-BFDCA9DF5DD6}"/>
          </ac:picMkLst>
        </pc:picChg>
      </pc:sldChg>
      <pc:sldChg chg="addSp modSp">
        <pc:chgData name="Ekin Bayçın" userId="5e608aa2add76ab8" providerId="Windows Live" clId="Web-{E698F7FA-B315-4DCD-AF17-7ADC3D923D15}" dt="2023-03-08T13:57:53.245" v="1575" actId="20577"/>
        <pc:sldMkLst>
          <pc:docMk/>
          <pc:sldMk cId="1866160706" sldId="323"/>
        </pc:sldMkLst>
        <pc:spChg chg="mod">
          <ac:chgData name="Ekin Bayçın" userId="5e608aa2add76ab8" providerId="Windows Live" clId="Web-{E698F7FA-B315-4DCD-AF17-7ADC3D923D15}" dt="2023-03-08T13:43:43.301" v="1536" actId="20577"/>
          <ac:spMkLst>
            <pc:docMk/>
            <pc:sldMk cId="1866160706" sldId="323"/>
            <ac:spMk id="5" creationId="{85D9F803-CDBC-C74C-AF1B-2B5937D1C241}"/>
          </ac:spMkLst>
        </pc:spChg>
        <pc:spChg chg="mod">
          <ac:chgData name="Ekin Bayçın" userId="5e608aa2add76ab8" providerId="Windows Live" clId="Web-{E698F7FA-B315-4DCD-AF17-7ADC3D923D15}" dt="2023-03-08T13:57:53.245" v="1575" actId="20577"/>
          <ac:spMkLst>
            <pc:docMk/>
            <pc:sldMk cId="1866160706" sldId="323"/>
            <ac:spMk id="8" creationId="{4EF94599-779E-457E-B57B-6063EBF7A840}"/>
          </ac:spMkLst>
        </pc:spChg>
        <pc:picChg chg="add mod">
          <ac:chgData name="Ekin Bayçın" userId="5e608aa2add76ab8" providerId="Windows Live" clId="Web-{E698F7FA-B315-4DCD-AF17-7ADC3D923D15}" dt="2023-03-08T13:39:46.983" v="1339" actId="1076"/>
          <ac:picMkLst>
            <pc:docMk/>
            <pc:sldMk cId="1866160706" sldId="323"/>
            <ac:picMk id="2" creationId="{A38D7133-D882-2A5D-A602-275361C7DF99}"/>
          </ac:picMkLst>
        </pc:picChg>
      </pc:sldChg>
      <pc:sldChg chg="addSp modSp">
        <pc:chgData name="Ekin Bayçın" userId="5e608aa2add76ab8" providerId="Windows Live" clId="Web-{E698F7FA-B315-4DCD-AF17-7ADC3D923D15}" dt="2023-03-08T14:35:45.863" v="1993" actId="1076"/>
        <pc:sldMkLst>
          <pc:docMk/>
          <pc:sldMk cId="252359608" sldId="324"/>
        </pc:sldMkLst>
        <pc:spChg chg="mod">
          <ac:chgData name="Ekin Bayçın" userId="5e608aa2add76ab8" providerId="Windows Live" clId="Web-{E698F7FA-B315-4DCD-AF17-7ADC3D923D15}" dt="2023-03-08T14:34:23.778" v="1962" actId="1076"/>
          <ac:spMkLst>
            <pc:docMk/>
            <pc:sldMk cId="252359608" sldId="324"/>
            <ac:spMk id="5" creationId="{85D9F803-CDBC-C74C-AF1B-2B5937D1C241}"/>
          </ac:spMkLst>
        </pc:spChg>
        <pc:spChg chg="mod">
          <ac:chgData name="Ekin Bayçın" userId="5e608aa2add76ab8" providerId="Windows Live" clId="Web-{E698F7FA-B315-4DCD-AF17-7ADC3D923D15}" dt="2023-03-08T14:35:19.845" v="1991" actId="14100"/>
          <ac:spMkLst>
            <pc:docMk/>
            <pc:sldMk cId="252359608" sldId="324"/>
            <ac:spMk id="12" creationId="{4D271BF5-BAA1-4CEB-A575-76A097FABBBA}"/>
          </ac:spMkLst>
        </pc:spChg>
        <pc:picChg chg="add mod">
          <ac:chgData name="Ekin Bayçın" userId="5e608aa2add76ab8" providerId="Windows Live" clId="Web-{E698F7FA-B315-4DCD-AF17-7ADC3D923D15}" dt="2023-03-08T14:35:45.863" v="1993" actId="1076"/>
          <ac:picMkLst>
            <pc:docMk/>
            <pc:sldMk cId="252359608" sldId="324"/>
            <ac:picMk id="2" creationId="{836A9DAB-BD00-6408-A573-B970700E6030}"/>
          </ac:picMkLst>
        </pc:picChg>
      </pc:sldChg>
      <pc:sldChg chg="addSp delSp modSp">
        <pc:chgData name="Ekin Bayçın" userId="5e608aa2add76ab8" providerId="Windows Live" clId="Web-{E698F7FA-B315-4DCD-AF17-7ADC3D923D15}" dt="2023-03-08T23:07:15.364" v="4988" actId="1076"/>
        <pc:sldMkLst>
          <pc:docMk/>
          <pc:sldMk cId="1980221439" sldId="331"/>
        </pc:sldMkLst>
        <pc:spChg chg="mod">
          <ac:chgData name="Ekin Bayçın" userId="5e608aa2add76ab8" providerId="Windows Live" clId="Web-{E698F7FA-B315-4DCD-AF17-7ADC3D923D15}" dt="2023-03-08T16:38:29.858" v="4420" actId="20577"/>
          <ac:spMkLst>
            <pc:docMk/>
            <pc:sldMk cId="1980221439" sldId="331"/>
            <ac:spMk id="10" creationId="{79EF1473-3ADD-43F1-A495-57AAB7FD902F}"/>
          </ac:spMkLst>
        </pc:spChg>
        <pc:picChg chg="add mod">
          <ac:chgData name="Ekin Bayçın" userId="5e608aa2add76ab8" providerId="Windows Live" clId="Web-{E698F7FA-B315-4DCD-AF17-7ADC3D923D15}" dt="2023-03-08T23:07:15.364" v="4988" actId="1076"/>
          <ac:picMkLst>
            <pc:docMk/>
            <pc:sldMk cId="1980221439" sldId="331"/>
            <ac:picMk id="2" creationId="{38C6A26B-22E0-D12B-0862-230CF81841AD}"/>
          </ac:picMkLst>
        </pc:picChg>
        <pc:picChg chg="add del mod">
          <ac:chgData name="Ekin Bayçın" userId="5e608aa2add76ab8" providerId="Windows Live" clId="Web-{E698F7FA-B315-4DCD-AF17-7ADC3D923D15}" dt="2023-03-08T17:11:11.007" v="4878"/>
          <ac:picMkLst>
            <pc:docMk/>
            <pc:sldMk cId="1980221439" sldId="331"/>
            <ac:picMk id="2" creationId="{541CB103-09CB-2411-4E81-BB41D6EB9832}"/>
          </ac:picMkLst>
        </pc:picChg>
        <pc:picChg chg="add del mod">
          <ac:chgData name="Ekin Bayçın" userId="5e608aa2add76ab8" providerId="Windows Live" clId="Web-{E698F7FA-B315-4DCD-AF17-7ADC3D923D15}" dt="2023-03-08T23:06:59.364" v="4979"/>
          <ac:picMkLst>
            <pc:docMk/>
            <pc:sldMk cId="1980221439" sldId="331"/>
            <ac:picMk id="3" creationId="{62A3AD77-9C13-19AE-A892-6708488E73FE}"/>
          </ac:picMkLst>
        </pc:picChg>
      </pc:sldChg>
      <pc:sldChg chg="modSp">
        <pc:chgData name="Ekin Bayçın" userId="5e608aa2add76ab8" providerId="Windows Live" clId="Web-{E698F7FA-B315-4DCD-AF17-7ADC3D923D15}" dt="2023-03-08T16:50:12.456" v="4714" actId="20577"/>
        <pc:sldMkLst>
          <pc:docMk/>
          <pc:sldMk cId="4156848244" sldId="334"/>
        </pc:sldMkLst>
        <pc:spChg chg="mod">
          <ac:chgData name="Ekin Bayçın" userId="5e608aa2add76ab8" providerId="Windows Live" clId="Web-{E698F7FA-B315-4DCD-AF17-7ADC3D923D15}" dt="2023-03-08T16:50:12.456" v="4714" actId="20577"/>
          <ac:spMkLst>
            <pc:docMk/>
            <pc:sldMk cId="4156848244" sldId="334"/>
            <ac:spMk id="5" creationId="{8E999A1B-8752-489F-A63B-EA2F60186B52}"/>
          </ac:spMkLst>
        </pc:spChg>
        <pc:spChg chg="mod">
          <ac:chgData name="Ekin Bayçın" userId="5e608aa2add76ab8" providerId="Windows Live" clId="Web-{E698F7FA-B315-4DCD-AF17-7ADC3D923D15}" dt="2023-03-08T16:50:11.191" v="4713" actId="20577"/>
          <ac:spMkLst>
            <pc:docMk/>
            <pc:sldMk cId="4156848244" sldId="334"/>
            <ac:spMk id="19" creationId="{6CA66F18-AF00-434A-AB3C-61097BEAE5FA}"/>
          </ac:spMkLst>
        </pc:spChg>
      </pc:sldChg>
      <pc:sldChg chg="modSp">
        <pc:chgData name="Ekin Bayçın" userId="5e608aa2add76ab8" providerId="Windows Live" clId="Web-{E698F7FA-B315-4DCD-AF17-7ADC3D923D15}" dt="2023-03-08T16:50:20.785" v="4716" actId="20577"/>
        <pc:sldMkLst>
          <pc:docMk/>
          <pc:sldMk cId="473489370" sldId="335"/>
        </pc:sldMkLst>
        <pc:spChg chg="mod">
          <ac:chgData name="Ekin Bayçın" userId="5e608aa2add76ab8" providerId="Windows Live" clId="Web-{E698F7FA-B315-4DCD-AF17-7ADC3D923D15}" dt="2023-03-08T16:50:20.785" v="4716" actId="20577"/>
          <ac:spMkLst>
            <pc:docMk/>
            <pc:sldMk cId="473489370" sldId="335"/>
            <ac:spMk id="5" creationId="{8E999A1B-8752-489F-A63B-EA2F60186B52}"/>
          </ac:spMkLst>
        </pc:spChg>
        <pc:spChg chg="mod">
          <ac:chgData name="Ekin Bayçın" userId="5e608aa2add76ab8" providerId="Windows Live" clId="Web-{E698F7FA-B315-4DCD-AF17-7ADC3D923D15}" dt="2023-03-08T16:50:18.347" v="4715" actId="20577"/>
          <ac:spMkLst>
            <pc:docMk/>
            <pc:sldMk cId="473489370" sldId="335"/>
            <ac:spMk id="19" creationId="{6CA66F18-AF00-434A-AB3C-61097BEAE5FA}"/>
          </ac:spMkLst>
        </pc:spChg>
      </pc:sldChg>
      <pc:sldChg chg="addSp modSp">
        <pc:chgData name="Ekin Bayçın" userId="5e608aa2add76ab8" providerId="Windows Live" clId="Web-{E698F7FA-B315-4DCD-AF17-7ADC3D923D15}" dt="2023-03-08T21:04:25.405" v="4951" actId="1076"/>
        <pc:sldMkLst>
          <pc:docMk/>
          <pc:sldMk cId="1283632539" sldId="336"/>
        </pc:sldMkLst>
        <pc:picChg chg="add mod">
          <ac:chgData name="Ekin Bayçın" userId="5e608aa2add76ab8" providerId="Windows Live" clId="Web-{E698F7FA-B315-4DCD-AF17-7ADC3D923D15}" dt="2023-03-08T21:04:25.405" v="4951" actId="1076"/>
          <ac:picMkLst>
            <pc:docMk/>
            <pc:sldMk cId="1283632539" sldId="336"/>
            <ac:picMk id="3" creationId="{F6B8E69A-D7E7-2091-C8FC-AF443198DB89}"/>
          </ac:picMkLst>
        </pc:picChg>
      </pc:sldChg>
      <pc:sldChg chg="addSp modSp">
        <pc:chgData name="Ekin Bayçın" userId="5e608aa2add76ab8" providerId="Windows Live" clId="Web-{E698F7FA-B315-4DCD-AF17-7ADC3D923D15}" dt="2023-03-08T21:09:03.644" v="4953" actId="1076"/>
        <pc:sldMkLst>
          <pc:docMk/>
          <pc:sldMk cId="1464882828" sldId="337"/>
        </pc:sldMkLst>
        <pc:picChg chg="add mod">
          <ac:chgData name="Ekin Bayçın" userId="5e608aa2add76ab8" providerId="Windows Live" clId="Web-{E698F7FA-B315-4DCD-AF17-7ADC3D923D15}" dt="2023-03-08T21:09:03.644" v="4953" actId="1076"/>
          <ac:picMkLst>
            <pc:docMk/>
            <pc:sldMk cId="1464882828" sldId="337"/>
            <ac:picMk id="16" creationId="{DD096BEE-455F-48EA-86C6-54E56081944B}"/>
          </ac:picMkLst>
        </pc:picChg>
      </pc:sldChg>
      <pc:sldChg chg="addSp modSp">
        <pc:chgData name="Ekin Bayçın" userId="5e608aa2add76ab8" providerId="Windows Live" clId="Web-{E698F7FA-B315-4DCD-AF17-7ADC3D923D15}" dt="2023-03-08T21:09:07.175" v="4954"/>
        <pc:sldMkLst>
          <pc:docMk/>
          <pc:sldMk cId="2756992564" sldId="338"/>
        </pc:sldMkLst>
        <pc:spChg chg="mod">
          <ac:chgData name="Ekin Bayçın" userId="5e608aa2add76ab8" providerId="Windows Live" clId="Web-{E698F7FA-B315-4DCD-AF17-7ADC3D923D15}" dt="2023-03-08T16:52:56.789" v="4750" actId="20577"/>
          <ac:spMkLst>
            <pc:docMk/>
            <pc:sldMk cId="2756992564" sldId="338"/>
            <ac:spMk id="26" creationId="{4107B7E4-60D8-DA5F-E0B8-4D2F46EB63ED}"/>
          </ac:spMkLst>
        </pc:spChg>
        <pc:picChg chg="add">
          <ac:chgData name="Ekin Bayçın" userId="5e608aa2add76ab8" providerId="Windows Live" clId="Web-{E698F7FA-B315-4DCD-AF17-7ADC3D923D15}" dt="2023-03-08T21:09:07.175" v="4954"/>
          <ac:picMkLst>
            <pc:docMk/>
            <pc:sldMk cId="2756992564" sldId="338"/>
            <ac:picMk id="3" creationId="{79B3F6EF-3AEC-E327-D403-E1C98E92D764}"/>
          </ac:picMkLst>
        </pc:picChg>
      </pc:sldChg>
      <pc:sldChg chg="addSp modSp">
        <pc:chgData name="Ekin Bayçın" userId="5e608aa2add76ab8" providerId="Windows Live" clId="Web-{E698F7FA-B315-4DCD-AF17-7ADC3D923D15}" dt="2023-03-08T23:04:54.095" v="4974"/>
        <pc:sldMkLst>
          <pc:docMk/>
          <pc:sldMk cId="2636915968" sldId="339"/>
        </pc:sldMkLst>
        <pc:spChg chg="mod">
          <ac:chgData name="Ekin Bayçın" userId="5e608aa2add76ab8" providerId="Windows Live" clId="Web-{E698F7FA-B315-4DCD-AF17-7ADC3D923D15}" dt="2023-03-08T16:53:21.274" v="4754" actId="20577"/>
          <ac:spMkLst>
            <pc:docMk/>
            <pc:sldMk cId="2636915968" sldId="339"/>
            <ac:spMk id="5" creationId="{1B07C49E-AFFC-EC46-8930-E4D428F5F943}"/>
          </ac:spMkLst>
        </pc:spChg>
        <pc:picChg chg="add">
          <ac:chgData name="Ekin Bayçın" userId="5e608aa2add76ab8" providerId="Windows Live" clId="Web-{E698F7FA-B315-4DCD-AF17-7ADC3D923D15}" dt="2023-03-08T23:04:54.095" v="4974"/>
          <ac:picMkLst>
            <pc:docMk/>
            <pc:sldMk cId="2636915968" sldId="339"/>
            <ac:picMk id="6" creationId="{7C6F548B-C81A-B3BE-B441-186B5D096BE6}"/>
          </ac:picMkLst>
        </pc:picChg>
      </pc:sldChg>
      <pc:sldChg chg="addSp">
        <pc:chgData name="Ekin Bayçın" userId="5e608aa2add76ab8" providerId="Windows Live" clId="Web-{E698F7FA-B315-4DCD-AF17-7ADC3D923D15}" dt="2023-03-08T23:10:24.306" v="4998"/>
        <pc:sldMkLst>
          <pc:docMk/>
          <pc:sldMk cId="4210090490" sldId="340"/>
        </pc:sldMkLst>
        <pc:picChg chg="add">
          <ac:chgData name="Ekin Bayçın" userId="5e608aa2add76ab8" providerId="Windows Live" clId="Web-{E698F7FA-B315-4DCD-AF17-7ADC3D923D15}" dt="2023-03-08T23:10:24.306" v="4998"/>
          <ac:picMkLst>
            <pc:docMk/>
            <pc:sldMk cId="4210090490" sldId="340"/>
            <ac:picMk id="6" creationId="{308D46DD-F894-A55A-AFA9-6C60482EBA27}"/>
          </ac:picMkLst>
        </pc:picChg>
      </pc:sldChg>
      <pc:sldChg chg="addSp modSp">
        <pc:chgData name="Ekin Bayçın" userId="5e608aa2add76ab8" providerId="Windows Live" clId="Web-{E698F7FA-B315-4DCD-AF17-7ADC3D923D15}" dt="2023-03-08T23:10:25.540" v="4999"/>
        <pc:sldMkLst>
          <pc:docMk/>
          <pc:sldMk cId="3590002972" sldId="341"/>
        </pc:sldMkLst>
        <pc:spChg chg="mod">
          <ac:chgData name="Ekin Bayçın" userId="5e608aa2add76ab8" providerId="Windows Live" clId="Web-{E698F7FA-B315-4DCD-AF17-7ADC3D923D15}" dt="2023-03-08T16:53:55.916" v="4757" actId="20577"/>
          <ac:spMkLst>
            <pc:docMk/>
            <pc:sldMk cId="3590002972" sldId="341"/>
            <ac:spMk id="5" creationId="{1B07C49E-AFFC-EC46-8930-E4D428F5F943}"/>
          </ac:spMkLst>
        </pc:spChg>
        <pc:picChg chg="add">
          <ac:chgData name="Ekin Bayçın" userId="5e608aa2add76ab8" providerId="Windows Live" clId="Web-{E698F7FA-B315-4DCD-AF17-7ADC3D923D15}" dt="2023-03-08T23:10:25.540" v="4999"/>
          <ac:picMkLst>
            <pc:docMk/>
            <pc:sldMk cId="3590002972" sldId="341"/>
            <ac:picMk id="6" creationId="{A1B9C335-CF2B-C45F-7846-4CC7A5B8ED1E}"/>
          </ac:picMkLst>
        </pc:picChg>
      </pc:sldChg>
      <pc:sldChg chg="addSp modSp">
        <pc:chgData name="Ekin Bayçın" userId="5e608aa2add76ab8" providerId="Windows Live" clId="Web-{E698F7FA-B315-4DCD-AF17-7ADC3D923D15}" dt="2023-03-08T23:13:24.374" v="5008"/>
        <pc:sldMkLst>
          <pc:docMk/>
          <pc:sldMk cId="4263956824" sldId="342"/>
        </pc:sldMkLst>
        <pc:spChg chg="mod">
          <ac:chgData name="Ekin Bayçın" userId="5e608aa2add76ab8" providerId="Windows Live" clId="Web-{E698F7FA-B315-4DCD-AF17-7ADC3D923D15}" dt="2023-03-08T16:55:05.355" v="4767" actId="20577"/>
          <ac:spMkLst>
            <pc:docMk/>
            <pc:sldMk cId="4263956824" sldId="342"/>
            <ac:spMk id="5" creationId="{1B07C49E-AFFC-EC46-8930-E4D428F5F943}"/>
          </ac:spMkLst>
        </pc:spChg>
        <pc:picChg chg="add">
          <ac:chgData name="Ekin Bayçın" userId="5e608aa2add76ab8" providerId="Windows Live" clId="Web-{E698F7FA-B315-4DCD-AF17-7ADC3D923D15}" dt="2023-03-08T23:13:24.374" v="5008"/>
          <ac:picMkLst>
            <pc:docMk/>
            <pc:sldMk cId="4263956824" sldId="342"/>
            <ac:picMk id="6" creationId="{95A82D74-AD48-FBA6-4383-3E3B75392C09}"/>
          </ac:picMkLst>
        </pc:picChg>
      </pc:sldChg>
      <pc:sldChg chg="modSp">
        <pc:chgData name="Ekin Bayçın" userId="5e608aa2add76ab8" providerId="Windows Live" clId="Web-{E698F7FA-B315-4DCD-AF17-7ADC3D923D15}" dt="2023-03-08T16:56:09.795" v="4781" actId="1076"/>
        <pc:sldMkLst>
          <pc:docMk/>
          <pc:sldMk cId="3397241265" sldId="349"/>
        </pc:sldMkLst>
        <pc:spChg chg="mod">
          <ac:chgData name="Ekin Bayçın" userId="5e608aa2add76ab8" providerId="Windows Live" clId="Web-{E698F7FA-B315-4DCD-AF17-7ADC3D923D15}" dt="2023-03-08T16:56:09.795" v="4781" actId="1076"/>
          <ac:spMkLst>
            <pc:docMk/>
            <pc:sldMk cId="3397241265" sldId="349"/>
            <ac:spMk id="8" creationId="{C7B9C153-C85C-3240-8E7E-523FBC004564}"/>
          </ac:spMkLst>
        </pc:spChg>
        <pc:picChg chg="mod">
          <ac:chgData name="Ekin Bayçın" userId="5e608aa2add76ab8" providerId="Windows Live" clId="Web-{E698F7FA-B315-4DCD-AF17-7ADC3D923D15}" dt="2023-03-08T16:55:42.466" v="4774" actId="1076"/>
          <ac:picMkLst>
            <pc:docMk/>
            <pc:sldMk cId="3397241265" sldId="349"/>
            <ac:picMk id="3" creationId="{BD72FE54-8E77-6293-7A79-4E3A448BB723}"/>
          </ac:picMkLst>
        </pc:picChg>
      </pc:sldChg>
      <pc:sldChg chg="modSp">
        <pc:chgData name="Ekin Bayçın" userId="5e608aa2add76ab8" providerId="Windows Live" clId="Web-{E698F7FA-B315-4DCD-AF17-7ADC3D923D15}" dt="2023-03-08T16:56:05.983" v="4780" actId="1076"/>
        <pc:sldMkLst>
          <pc:docMk/>
          <pc:sldMk cId="2093147567" sldId="350"/>
        </pc:sldMkLst>
        <pc:spChg chg="mod">
          <ac:chgData name="Ekin Bayçın" userId="5e608aa2add76ab8" providerId="Windows Live" clId="Web-{E698F7FA-B315-4DCD-AF17-7ADC3D923D15}" dt="2023-03-08T16:56:05.983" v="4780" actId="1076"/>
          <ac:spMkLst>
            <pc:docMk/>
            <pc:sldMk cId="2093147567" sldId="350"/>
            <ac:spMk id="8" creationId="{C7B9C153-C85C-3240-8E7E-523FBC004564}"/>
          </ac:spMkLst>
        </pc:spChg>
        <pc:picChg chg="mod">
          <ac:chgData name="Ekin Bayçın" userId="5e608aa2add76ab8" providerId="Windows Live" clId="Web-{E698F7FA-B315-4DCD-AF17-7ADC3D923D15}" dt="2023-03-08T16:55:52.747" v="4777" actId="1076"/>
          <ac:picMkLst>
            <pc:docMk/>
            <pc:sldMk cId="2093147567" sldId="350"/>
            <ac:picMk id="2" creationId="{EE5FF50C-1C7A-EA2F-1FC8-04EB7A4BA5CB}"/>
          </ac:picMkLst>
        </pc:picChg>
      </pc:sldChg>
      <pc:sldChg chg="modSp">
        <pc:chgData name="Ekin Bayçın" userId="5e608aa2add76ab8" providerId="Windows Live" clId="Web-{E698F7FA-B315-4DCD-AF17-7ADC3D923D15}" dt="2023-03-08T16:56:18.107" v="4783" actId="1076"/>
        <pc:sldMkLst>
          <pc:docMk/>
          <pc:sldMk cId="2386986315" sldId="351"/>
        </pc:sldMkLst>
        <pc:spChg chg="mod">
          <ac:chgData name="Ekin Bayçın" userId="5e608aa2add76ab8" providerId="Windows Live" clId="Web-{E698F7FA-B315-4DCD-AF17-7ADC3D923D15}" dt="2023-03-08T16:56:13.154" v="4782" actId="1076"/>
          <ac:spMkLst>
            <pc:docMk/>
            <pc:sldMk cId="2386986315" sldId="351"/>
            <ac:spMk id="8" creationId="{C7B9C153-C85C-3240-8E7E-523FBC004564}"/>
          </ac:spMkLst>
        </pc:spChg>
        <pc:picChg chg="mod">
          <ac:chgData name="Ekin Bayçın" userId="5e608aa2add76ab8" providerId="Windows Live" clId="Web-{E698F7FA-B315-4DCD-AF17-7ADC3D923D15}" dt="2023-03-08T16:56:18.107" v="4783" actId="1076"/>
          <ac:picMkLst>
            <pc:docMk/>
            <pc:sldMk cId="2386986315" sldId="351"/>
            <ac:picMk id="3" creationId="{F8B7CEFF-064F-CF4D-A87E-C599346BAF64}"/>
          </ac:picMkLst>
        </pc:picChg>
      </pc:sldChg>
      <pc:sldChg chg="modSp">
        <pc:chgData name="Ekin Bayçın" userId="5e608aa2add76ab8" providerId="Windows Live" clId="Web-{E698F7FA-B315-4DCD-AF17-7ADC3D923D15}" dt="2023-03-08T16:56:28.592" v="4786" actId="1076"/>
        <pc:sldMkLst>
          <pc:docMk/>
          <pc:sldMk cId="503710945" sldId="352"/>
        </pc:sldMkLst>
        <pc:spChg chg="mod">
          <ac:chgData name="Ekin Bayçın" userId="5e608aa2add76ab8" providerId="Windows Live" clId="Web-{E698F7FA-B315-4DCD-AF17-7ADC3D923D15}" dt="2023-03-08T16:56:24.607" v="4785" actId="1076"/>
          <ac:spMkLst>
            <pc:docMk/>
            <pc:sldMk cId="503710945" sldId="352"/>
            <ac:spMk id="8" creationId="{C7B9C153-C85C-3240-8E7E-523FBC004564}"/>
          </ac:spMkLst>
        </pc:spChg>
        <pc:picChg chg="mod">
          <ac:chgData name="Ekin Bayçın" userId="5e608aa2add76ab8" providerId="Windows Live" clId="Web-{E698F7FA-B315-4DCD-AF17-7ADC3D923D15}" dt="2023-03-08T16:56:28.592" v="4786" actId="1076"/>
          <ac:picMkLst>
            <pc:docMk/>
            <pc:sldMk cId="503710945" sldId="352"/>
            <ac:picMk id="2" creationId="{A36B5203-84FA-289B-C9AD-7684CF275EA8}"/>
          </ac:picMkLst>
        </pc:picChg>
      </pc:sldChg>
      <pc:sldChg chg="modSp">
        <pc:chgData name="Ekin Bayçın" userId="5e608aa2add76ab8" providerId="Windows Live" clId="Web-{E698F7FA-B315-4DCD-AF17-7ADC3D923D15}" dt="2023-03-08T16:56:38.905" v="4789" actId="1076"/>
        <pc:sldMkLst>
          <pc:docMk/>
          <pc:sldMk cId="260348539" sldId="353"/>
        </pc:sldMkLst>
        <pc:spChg chg="mod">
          <ac:chgData name="Ekin Bayçın" userId="5e608aa2add76ab8" providerId="Windows Live" clId="Web-{E698F7FA-B315-4DCD-AF17-7ADC3D923D15}" dt="2023-03-08T16:56:33.295" v="4788" actId="1076"/>
          <ac:spMkLst>
            <pc:docMk/>
            <pc:sldMk cId="260348539" sldId="353"/>
            <ac:spMk id="8" creationId="{C7B9C153-C85C-3240-8E7E-523FBC004564}"/>
          </ac:spMkLst>
        </pc:spChg>
        <pc:picChg chg="mod">
          <ac:chgData name="Ekin Bayçın" userId="5e608aa2add76ab8" providerId="Windows Live" clId="Web-{E698F7FA-B315-4DCD-AF17-7ADC3D923D15}" dt="2023-03-08T16:56:38.905" v="4789" actId="1076"/>
          <ac:picMkLst>
            <pc:docMk/>
            <pc:sldMk cId="260348539" sldId="353"/>
            <ac:picMk id="3" creationId="{340E7595-ED0E-A477-FA2D-94A994E485BE}"/>
          </ac:picMkLst>
        </pc:picChg>
      </pc:sldChg>
      <pc:sldChg chg="delSp modSp add replId">
        <pc:chgData name="Ekin Bayçın" userId="5e608aa2add76ab8" providerId="Windows Live" clId="Web-{E698F7FA-B315-4DCD-AF17-7ADC3D923D15}" dt="2023-03-08T12:46:07.109" v="706" actId="20577"/>
        <pc:sldMkLst>
          <pc:docMk/>
          <pc:sldMk cId="3283342753" sldId="354"/>
        </pc:sldMkLst>
        <pc:spChg chg="mod">
          <ac:chgData name="Ekin Bayçın" userId="5e608aa2add76ab8" providerId="Windows Live" clId="Web-{E698F7FA-B315-4DCD-AF17-7ADC3D923D15}" dt="2023-03-08T12:46:07.109" v="706" actId="20577"/>
          <ac:spMkLst>
            <pc:docMk/>
            <pc:sldMk cId="3283342753" sldId="354"/>
            <ac:spMk id="5" creationId="{85D9F803-CDBC-C74C-AF1B-2B5937D1C241}"/>
          </ac:spMkLst>
        </pc:spChg>
        <pc:spChg chg="mod">
          <ac:chgData name="Ekin Bayçın" userId="5e608aa2add76ab8" providerId="Windows Live" clId="Web-{E698F7FA-B315-4DCD-AF17-7ADC3D923D15}" dt="2023-03-08T12:35:02.965" v="432" actId="20577"/>
          <ac:spMkLst>
            <pc:docMk/>
            <pc:sldMk cId="3283342753" sldId="354"/>
            <ac:spMk id="8" creationId="{2E0ECA32-E146-40DA-85CD-9677244BC3EC}"/>
          </ac:spMkLst>
        </pc:spChg>
        <pc:picChg chg="del">
          <ac:chgData name="Ekin Bayçın" userId="5e608aa2add76ab8" providerId="Windows Live" clId="Web-{E698F7FA-B315-4DCD-AF17-7ADC3D923D15}" dt="2023-03-08T12:27:57.281" v="172"/>
          <ac:picMkLst>
            <pc:docMk/>
            <pc:sldMk cId="3283342753" sldId="354"/>
            <ac:picMk id="2" creationId="{E8898044-A6E6-5BD1-AF0B-3DBB3260DF9F}"/>
          </ac:picMkLst>
        </pc:picChg>
        <pc:picChg chg="del">
          <ac:chgData name="Ekin Bayçın" userId="5e608aa2add76ab8" providerId="Windows Live" clId="Web-{E698F7FA-B315-4DCD-AF17-7ADC3D923D15}" dt="2023-03-08T12:27:57.203" v="171"/>
          <ac:picMkLst>
            <pc:docMk/>
            <pc:sldMk cId="3283342753" sldId="354"/>
            <ac:picMk id="4" creationId="{0A51BEF5-F8AA-A47D-57EC-8AF9FBF06D4F}"/>
          </ac:picMkLst>
        </pc:picChg>
        <pc:picChg chg="mod">
          <ac:chgData name="Ekin Bayçın" userId="5e608aa2add76ab8" providerId="Windows Live" clId="Web-{E698F7FA-B315-4DCD-AF17-7ADC3D923D15}" dt="2023-03-08T12:38:13.955" v="447" actId="14100"/>
          <ac:picMkLst>
            <pc:docMk/>
            <pc:sldMk cId="3283342753" sldId="354"/>
            <ac:picMk id="7" creationId="{EFD8604C-9D78-E6A7-A120-B2C4CBF0DD6A}"/>
          </ac:picMkLst>
        </pc:picChg>
        <pc:picChg chg="mod">
          <ac:chgData name="Ekin Bayçın" userId="5e608aa2add76ab8" providerId="Windows Live" clId="Web-{E698F7FA-B315-4DCD-AF17-7ADC3D923D15}" dt="2023-03-08T12:38:25.862" v="451" actId="1076"/>
          <ac:picMkLst>
            <pc:docMk/>
            <pc:sldMk cId="3283342753" sldId="354"/>
            <ac:picMk id="9" creationId="{C5255F31-380D-926B-30F3-AC30CE04908E}"/>
          </ac:picMkLst>
        </pc:picChg>
      </pc:sldChg>
      <pc:sldChg chg="addSp delSp modSp add replId">
        <pc:chgData name="Ekin Bayçın" userId="5e608aa2add76ab8" providerId="Windows Live" clId="Web-{E698F7FA-B315-4DCD-AF17-7ADC3D923D15}" dt="2023-03-08T14:43:51.028" v="2337" actId="20577"/>
        <pc:sldMkLst>
          <pc:docMk/>
          <pc:sldMk cId="2710076931" sldId="355"/>
        </pc:sldMkLst>
        <pc:spChg chg="mod">
          <ac:chgData name="Ekin Bayçın" userId="5e608aa2add76ab8" providerId="Windows Live" clId="Web-{E698F7FA-B315-4DCD-AF17-7ADC3D923D15}" dt="2023-03-08T14:43:22.525" v="2331" actId="14100"/>
          <ac:spMkLst>
            <pc:docMk/>
            <pc:sldMk cId="2710076931" sldId="355"/>
            <ac:spMk id="5" creationId="{85D9F803-CDBC-C74C-AF1B-2B5937D1C241}"/>
          </ac:spMkLst>
        </pc:spChg>
        <pc:spChg chg="mod">
          <ac:chgData name="Ekin Bayçın" userId="5e608aa2add76ab8" providerId="Windows Live" clId="Web-{E698F7FA-B315-4DCD-AF17-7ADC3D923D15}" dt="2023-03-08T14:43:51.028" v="2337" actId="20577"/>
          <ac:spMkLst>
            <pc:docMk/>
            <pc:sldMk cId="2710076931" sldId="355"/>
            <ac:spMk id="12" creationId="{4D271BF5-BAA1-4CEB-A575-76A097FABBBA}"/>
          </ac:spMkLst>
        </pc:spChg>
        <pc:picChg chg="del">
          <ac:chgData name="Ekin Bayçın" userId="5e608aa2add76ab8" providerId="Windows Live" clId="Web-{E698F7FA-B315-4DCD-AF17-7ADC3D923D15}" dt="2023-03-08T14:36:31.132" v="1994"/>
          <ac:picMkLst>
            <pc:docMk/>
            <pc:sldMk cId="2710076931" sldId="355"/>
            <ac:picMk id="2" creationId="{836A9DAB-BD00-6408-A573-B970700E6030}"/>
          </ac:picMkLst>
        </pc:picChg>
        <pc:picChg chg="add mod">
          <ac:chgData name="Ekin Bayçın" userId="5e608aa2add76ab8" providerId="Windows Live" clId="Web-{E698F7FA-B315-4DCD-AF17-7ADC3D923D15}" dt="2023-03-08T14:36:54.853" v="2003" actId="1076"/>
          <ac:picMkLst>
            <pc:docMk/>
            <pc:sldMk cId="2710076931" sldId="355"/>
            <ac:picMk id="4" creationId="{E4C9CBB9-BA92-34A7-6AEC-BECFECDD09B3}"/>
          </ac:picMkLst>
        </pc:picChg>
      </pc:sldChg>
      <pc:sldChg chg="addSp delSp modSp add replId">
        <pc:chgData name="Ekin Bayçın" userId="5e608aa2add76ab8" providerId="Windows Live" clId="Web-{E698F7FA-B315-4DCD-AF17-7ADC3D923D15}" dt="2023-03-08T14:49:17.242" v="2576" actId="20577"/>
        <pc:sldMkLst>
          <pc:docMk/>
          <pc:sldMk cId="2651086604" sldId="356"/>
        </pc:sldMkLst>
        <pc:spChg chg="mod">
          <ac:chgData name="Ekin Bayçın" userId="5e608aa2add76ab8" providerId="Windows Live" clId="Web-{E698F7FA-B315-4DCD-AF17-7ADC3D923D15}" dt="2023-03-08T14:49:12.695" v="2572" actId="20577"/>
          <ac:spMkLst>
            <pc:docMk/>
            <pc:sldMk cId="2651086604" sldId="356"/>
            <ac:spMk id="5" creationId="{85D9F803-CDBC-C74C-AF1B-2B5937D1C241}"/>
          </ac:spMkLst>
        </pc:spChg>
        <pc:spChg chg="mod">
          <ac:chgData name="Ekin Bayçın" userId="5e608aa2add76ab8" providerId="Windows Live" clId="Web-{E698F7FA-B315-4DCD-AF17-7ADC3D923D15}" dt="2023-03-08T14:49:17.242" v="2576" actId="20577"/>
          <ac:spMkLst>
            <pc:docMk/>
            <pc:sldMk cId="2651086604" sldId="356"/>
            <ac:spMk id="12" creationId="{4D271BF5-BAA1-4CEB-A575-76A097FABBBA}"/>
          </ac:spMkLst>
        </pc:spChg>
        <pc:picChg chg="add mod">
          <ac:chgData name="Ekin Bayçın" userId="5e608aa2add76ab8" providerId="Windows Live" clId="Web-{E698F7FA-B315-4DCD-AF17-7ADC3D923D15}" dt="2023-03-08T14:47:23.842" v="2347" actId="1076"/>
          <ac:picMkLst>
            <pc:docMk/>
            <pc:sldMk cId="2651086604" sldId="356"/>
            <ac:picMk id="2" creationId="{D30DA32C-A561-1170-8B11-60C822BA423B}"/>
          </ac:picMkLst>
        </pc:picChg>
        <pc:picChg chg="del">
          <ac:chgData name="Ekin Bayçın" userId="5e608aa2add76ab8" providerId="Windows Live" clId="Web-{E698F7FA-B315-4DCD-AF17-7ADC3D923D15}" dt="2023-03-08T14:47:03.981" v="2339"/>
          <ac:picMkLst>
            <pc:docMk/>
            <pc:sldMk cId="2651086604" sldId="356"/>
            <ac:picMk id="4" creationId="{E4C9CBB9-BA92-34A7-6AEC-BECFECDD09B3}"/>
          </ac:picMkLst>
        </pc:picChg>
      </pc:sldChg>
      <pc:sldChg chg="addSp delSp modSp add replId">
        <pc:chgData name="Ekin Bayçın" userId="5e608aa2add76ab8" providerId="Windows Live" clId="Web-{E698F7FA-B315-4DCD-AF17-7ADC3D923D15}" dt="2023-03-08T23:07:20.646" v="4990"/>
        <pc:sldMkLst>
          <pc:docMk/>
          <pc:sldMk cId="1224518749" sldId="357"/>
        </pc:sldMkLst>
        <pc:spChg chg="mod">
          <ac:chgData name="Ekin Bayçın" userId="5e608aa2add76ab8" providerId="Windows Live" clId="Web-{E698F7FA-B315-4DCD-AF17-7ADC3D923D15}" dt="2023-03-08T16:42:37.365" v="4712" actId="20577"/>
          <ac:spMkLst>
            <pc:docMk/>
            <pc:sldMk cId="1224518749" sldId="357"/>
            <ac:spMk id="10" creationId="{79EF1473-3ADD-43F1-A495-57AAB7FD902F}"/>
          </ac:spMkLst>
        </pc:spChg>
        <pc:picChg chg="add del mod">
          <ac:chgData name="Ekin Bayçın" userId="5e608aa2add76ab8" providerId="Windows Live" clId="Web-{E698F7FA-B315-4DCD-AF17-7ADC3D923D15}" dt="2023-03-08T23:07:19.849" v="4989"/>
          <ac:picMkLst>
            <pc:docMk/>
            <pc:sldMk cId="1224518749" sldId="357"/>
            <ac:picMk id="3" creationId="{D141C712-2B11-CF8F-6A7E-8B3BC1B3B110}"/>
          </ac:picMkLst>
        </pc:picChg>
        <pc:picChg chg="add">
          <ac:chgData name="Ekin Bayçın" userId="5e608aa2add76ab8" providerId="Windows Live" clId="Web-{E698F7FA-B315-4DCD-AF17-7ADC3D923D15}" dt="2023-03-08T23:07:20.646" v="4990"/>
          <ac:picMkLst>
            <pc:docMk/>
            <pc:sldMk cId="1224518749" sldId="357"/>
            <ac:picMk id="5" creationId="{E6286A7F-9EB3-9C72-063A-736E2B347665}"/>
          </ac:picMkLst>
        </pc:picChg>
      </pc:sldChg>
      <pc:sldChg chg="addSp delSp modSp add replId">
        <pc:chgData name="Ekin Bayçın" userId="5e608aa2add76ab8" providerId="Windows Live" clId="Web-{E698F7FA-B315-4DCD-AF17-7ADC3D923D15}" dt="2023-03-08T17:40:17.384" v="4929" actId="1076"/>
        <pc:sldMkLst>
          <pc:docMk/>
          <pc:sldMk cId="4015766086" sldId="358"/>
        </pc:sldMkLst>
        <pc:spChg chg="mod">
          <ac:chgData name="Ekin Bayçın" userId="5e608aa2add76ab8" providerId="Windows Live" clId="Web-{E698F7FA-B315-4DCD-AF17-7ADC3D923D15}" dt="2023-03-08T17:38:32.739" v="4919" actId="20577"/>
          <ac:spMkLst>
            <pc:docMk/>
            <pc:sldMk cId="4015766086" sldId="358"/>
            <ac:spMk id="7" creationId="{0BFEC426-B615-E549-83E5-140FD588BC64}"/>
          </ac:spMkLst>
        </pc:spChg>
        <pc:spChg chg="mod">
          <ac:chgData name="Ekin Bayçın" userId="5e608aa2add76ab8" providerId="Windows Live" clId="Web-{E698F7FA-B315-4DCD-AF17-7ADC3D923D15}" dt="2023-03-08T17:37:58.584" v="4905" actId="20577"/>
          <ac:spMkLst>
            <pc:docMk/>
            <pc:sldMk cId="4015766086" sldId="358"/>
            <ac:spMk id="13" creationId="{13C62649-0825-4926-8E2A-2EBCCFE00ECC}"/>
          </ac:spMkLst>
        </pc:spChg>
        <pc:picChg chg="del">
          <ac:chgData name="Ekin Bayçın" userId="5e608aa2add76ab8" providerId="Windows Live" clId="Web-{E698F7FA-B315-4DCD-AF17-7ADC3D923D15}" dt="2023-03-08T17:38:49.802" v="4921"/>
          <ac:picMkLst>
            <pc:docMk/>
            <pc:sldMk cId="4015766086" sldId="358"/>
            <ac:picMk id="2" creationId="{95915086-61BF-408E-2F1F-AA646151373B}"/>
          </ac:picMkLst>
        </pc:picChg>
        <pc:picChg chg="add mod">
          <ac:chgData name="Ekin Bayçın" userId="5e608aa2add76ab8" providerId="Windows Live" clId="Web-{E698F7FA-B315-4DCD-AF17-7ADC3D923D15}" dt="2023-03-08T17:40:17.384" v="4929" actId="1076"/>
          <ac:picMkLst>
            <pc:docMk/>
            <pc:sldMk cId="4015766086" sldId="358"/>
            <ac:picMk id="5" creationId="{014BA06F-78B4-9249-8EDC-A2B8589912A0}"/>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Ekin Bayçın" userId="5e608aa2add76ab8" providerId="Windows Live" clId="Web-{7C529FF0-EA69-4664-B558-2D595C3C60F5}"/>
    <pc:docChg chg="addSld delSld modSld">
      <pc:chgData name="Ekin Bayçın" userId="5e608aa2add76ab8" providerId="Windows Live" clId="Web-{7C529FF0-EA69-4664-B558-2D595C3C60F5}" dt="2023-03-06T19:46:49.016" v="5797" actId="1076"/>
      <pc:docMkLst>
        <pc:docMk/>
      </pc:docMkLst>
      <pc:sldChg chg="modSp">
        <pc:chgData name="Ekin Bayçın" userId="5e608aa2add76ab8" providerId="Windows Live" clId="Web-{7C529FF0-EA69-4664-B558-2D595C3C60F5}" dt="2023-03-06T12:01:03.628" v="1817" actId="20577"/>
        <pc:sldMkLst>
          <pc:docMk/>
          <pc:sldMk cId="1578726356" sldId="265"/>
        </pc:sldMkLst>
        <pc:spChg chg="mod">
          <ac:chgData name="Ekin Bayçın" userId="5e608aa2add76ab8" providerId="Windows Live" clId="Web-{7C529FF0-EA69-4664-B558-2D595C3C60F5}" dt="2023-03-06T12:01:03.628" v="1817" actId="20577"/>
          <ac:spMkLst>
            <pc:docMk/>
            <pc:sldMk cId="1578726356" sldId="265"/>
            <ac:spMk id="5" creationId="{1B07C49E-AFFC-EC46-8930-E4D428F5F943}"/>
          </ac:spMkLst>
        </pc:spChg>
      </pc:sldChg>
      <pc:sldChg chg="modSp">
        <pc:chgData name="Ekin Bayçın" userId="5e608aa2add76ab8" providerId="Windows Live" clId="Web-{7C529FF0-EA69-4664-B558-2D595C3C60F5}" dt="2023-03-06T11:18:36.780" v="937" actId="20577"/>
        <pc:sldMkLst>
          <pc:docMk/>
          <pc:sldMk cId="779971636" sldId="266"/>
        </pc:sldMkLst>
        <pc:spChg chg="mod">
          <ac:chgData name="Ekin Bayçın" userId="5e608aa2add76ab8" providerId="Windows Live" clId="Web-{7C529FF0-EA69-4664-B558-2D595C3C60F5}" dt="2023-03-06T11:18:36.780" v="937" actId="20577"/>
          <ac:spMkLst>
            <pc:docMk/>
            <pc:sldMk cId="779971636" sldId="266"/>
            <ac:spMk id="5" creationId="{1B07C49E-AFFC-EC46-8930-E4D428F5F943}"/>
          </ac:spMkLst>
        </pc:spChg>
      </pc:sldChg>
      <pc:sldChg chg="modSp">
        <pc:chgData name="Ekin Bayçın" userId="5e608aa2add76ab8" providerId="Windows Live" clId="Web-{7C529FF0-EA69-4664-B558-2D595C3C60F5}" dt="2023-03-06T13:53:29.066" v="3491" actId="1076"/>
        <pc:sldMkLst>
          <pc:docMk/>
          <pc:sldMk cId="148114319" sldId="276"/>
        </pc:sldMkLst>
        <pc:spChg chg="mod">
          <ac:chgData name="Ekin Bayçın" userId="5e608aa2add76ab8" providerId="Windows Live" clId="Web-{7C529FF0-EA69-4664-B558-2D595C3C60F5}" dt="2023-03-06T13:53:29.066" v="3491" actId="1076"/>
          <ac:spMkLst>
            <pc:docMk/>
            <pc:sldMk cId="148114319" sldId="276"/>
            <ac:spMk id="5" creationId="{1B07C49E-AFFC-EC46-8930-E4D428F5F943}"/>
          </ac:spMkLst>
        </pc:spChg>
      </pc:sldChg>
      <pc:sldChg chg="addSp delSp modSp mod modClrScheme chgLayout">
        <pc:chgData name="Ekin Bayçın" userId="5e608aa2add76ab8" providerId="Windows Live" clId="Web-{7C529FF0-EA69-4664-B558-2D595C3C60F5}" dt="2023-03-06T19:46:49.016" v="5797" actId="1076"/>
        <pc:sldMkLst>
          <pc:docMk/>
          <pc:sldMk cId="1813711241" sldId="293"/>
        </pc:sldMkLst>
        <pc:spChg chg="add del mod ord">
          <ac:chgData name="Ekin Bayçın" userId="5e608aa2add76ab8" providerId="Windows Live" clId="Web-{7C529FF0-EA69-4664-B558-2D595C3C60F5}" dt="2023-03-06T16:16:24.162" v="5282"/>
          <ac:spMkLst>
            <pc:docMk/>
            <pc:sldMk cId="1813711241" sldId="293"/>
            <ac:spMk id="2" creationId="{A0DDE467-61CF-C8CB-88C5-6E11801A7C62}"/>
          </ac:spMkLst>
        </pc:spChg>
        <pc:spChg chg="mod ord">
          <ac:chgData name="Ekin Bayçın" userId="5e608aa2add76ab8" providerId="Windows Live" clId="Web-{7C529FF0-EA69-4664-B558-2D595C3C60F5}" dt="2023-03-06T16:18:48.745" v="5297"/>
          <ac:spMkLst>
            <pc:docMk/>
            <pc:sldMk cId="1813711241" sldId="293"/>
            <ac:spMk id="4" creationId="{8F1B08F2-C4AD-A440-BB78-A0625E28887A}"/>
          </ac:spMkLst>
        </pc:spChg>
        <pc:spChg chg="mod ord">
          <ac:chgData name="Ekin Bayçın" userId="5e608aa2add76ab8" providerId="Windows Live" clId="Web-{7C529FF0-EA69-4664-B558-2D595C3C60F5}" dt="2023-03-06T19:43:53.229" v="5795" actId="20577"/>
          <ac:spMkLst>
            <pc:docMk/>
            <pc:sldMk cId="1813711241" sldId="293"/>
            <ac:spMk id="5" creationId="{1B07C49E-AFFC-EC46-8930-E4D428F5F943}"/>
          </ac:spMkLst>
        </pc:spChg>
        <pc:spChg chg="add del mod">
          <ac:chgData name="Ekin Bayçın" userId="5e608aa2add76ab8" providerId="Windows Live" clId="Web-{7C529FF0-EA69-4664-B558-2D595C3C60F5}" dt="2023-03-06T19:32:48.423" v="5708"/>
          <ac:spMkLst>
            <pc:docMk/>
            <pc:sldMk cId="1813711241" sldId="293"/>
            <ac:spMk id="6" creationId="{457A9B4B-14B2-C241-ADAD-AA8DCAC4D374}"/>
          </ac:spMkLst>
        </pc:spChg>
        <pc:spChg chg="add del mod ord">
          <ac:chgData name="Ekin Bayçın" userId="5e608aa2add76ab8" providerId="Windows Live" clId="Web-{7C529FF0-EA69-4664-B558-2D595C3C60F5}" dt="2023-03-06T16:16:24.162" v="5282"/>
          <ac:spMkLst>
            <pc:docMk/>
            <pc:sldMk cId="1813711241" sldId="293"/>
            <ac:spMk id="6" creationId="{ACB049C9-E04A-CB0D-FF93-3CB76CC3E040}"/>
          </ac:spMkLst>
        </pc:spChg>
        <pc:spChg chg="add mod">
          <ac:chgData name="Ekin Bayçın" userId="5e608aa2add76ab8" providerId="Windows Live" clId="Web-{7C529FF0-EA69-4664-B558-2D595C3C60F5}" dt="2023-03-06T19:42:31.163" v="5763" actId="1076"/>
          <ac:spMkLst>
            <pc:docMk/>
            <pc:sldMk cId="1813711241" sldId="293"/>
            <ac:spMk id="7" creationId="{5C75DF87-1822-A4D1-8E18-FCFEC5A42D0D}"/>
          </ac:spMkLst>
        </pc:spChg>
        <pc:spChg chg="add del mod ord">
          <ac:chgData name="Ekin Bayçın" userId="5e608aa2add76ab8" providerId="Windows Live" clId="Web-{7C529FF0-EA69-4664-B558-2D595C3C60F5}" dt="2023-03-06T16:16:21.459" v="5281"/>
          <ac:spMkLst>
            <pc:docMk/>
            <pc:sldMk cId="1813711241" sldId="293"/>
            <ac:spMk id="7" creationId="{5CC61C5A-8DED-1CD6-108D-90ED9B6FC73B}"/>
          </ac:spMkLst>
        </pc:spChg>
        <pc:spChg chg="add del mod ord">
          <ac:chgData name="Ekin Bayçın" userId="5e608aa2add76ab8" providerId="Windows Live" clId="Web-{7C529FF0-EA69-4664-B558-2D595C3C60F5}" dt="2023-03-06T16:17:08.289" v="5296"/>
          <ac:spMkLst>
            <pc:docMk/>
            <pc:sldMk cId="1813711241" sldId="293"/>
            <ac:spMk id="8" creationId="{C11F391F-C7B0-73F9-16C7-8589A6AEB7B7}"/>
          </ac:spMkLst>
        </pc:spChg>
        <pc:spChg chg="add del mod ord">
          <ac:chgData name="Ekin Bayçın" userId="5e608aa2add76ab8" providerId="Windows Live" clId="Web-{7C529FF0-EA69-4664-B558-2D595C3C60F5}" dt="2023-03-06T16:17:08.289" v="5296"/>
          <ac:spMkLst>
            <pc:docMk/>
            <pc:sldMk cId="1813711241" sldId="293"/>
            <ac:spMk id="9" creationId="{6F883C88-FC04-5BC8-E6B4-4E7D5D837240}"/>
          </ac:spMkLst>
        </pc:spChg>
        <pc:spChg chg="add del mod ord">
          <ac:chgData name="Ekin Bayçın" userId="5e608aa2add76ab8" providerId="Windows Live" clId="Web-{7C529FF0-EA69-4664-B558-2D595C3C60F5}" dt="2023-03-06T16:18:53.527" v="5298"/>
          <ac:spMkLst>
            <pc:docMk/>
            <pc:sldMk cId="1813711241" sldId="293"/>
            <ac:spMk id="10" creationId="{2A207F6F-4720-56F4-62C9-131046F240E7}"/>
          </ac:spMkLst>
        </pc:spChg>
        <pc:spChg chg="add del mod ord">
          <ac:chgData name="Ekin Bayçın" userId="5e608aa2add76ab8" providerId="Windows Live" clId="Web-{7C529FF0-EA69-4664-B558-2D595C3C60F5}" dt="2023-03-06T16:19:43.825" v="5306"/>
          <ac:spMkLst>
            <pc:docMk/>
            <pc:sldMk cId="1813711241" sldId="293"/>
            <ac:spMk id="11" creationId="{05E801C0-9D0E-F648-CE14-156E0CAB875E}"/>
          </ac:spMkLst>
        </pc:spChg>
        <pc:spChg chg="add mod">
          <ac:chgData name="Ekin Bayçın" userId="5e608aa2add76ab8" providerId="Windows Live" clId="Web-{7C529FF0-EA69-4664-B558-2D595C3C60F5}" dt="2023-03-06T16:28:42.235" v="5367" actId="20577"/>
          <ac:spMkLst>
            <pc:docMk/>
            <pc:sldMk cId="1813711241" sldId="293"/>
            <ac:spMk id="12" creationId="{2E764FF5-F554-973C-FD9E-2122135FA566}"/>
          </ac:spMkLst>
        </pc:spChg>
        <pc:spChg chg="add del mod">
          <ac:chgData name="Ekin Bayçın" userId="5e608aa2add76ab8" providerId="Windows Live" clId="Web-{7C529FF0-EA69-4664-B558-2D595C3C60F5}" dt="2023-03-06T16:40:14.415" v="5511"/>
          <ac:spMkLst>
            <pc:docMk/>
            <pc:sldMk cId="1813711241" sldId="293"/>
            <ac:spMk id="13" creationId="{5D42723F-B8FC-35E6-2AD7-DF3409F86D62}"/>
          </ac:spMkLst>
        </pc:spChg>
        <pc:spChg chg="add del mod">
          <ac:chgData name="Ekin Bayçın" userId="5e608aa2add76ab8" providerId="Windows Live" clId="Web-{7C529FF0-EA69-4664-B558-2D595C3C60F5}" dt="2023-03-06T16:29:20.392" v="5390"/>
          <ac:spMkLst>
            <pc:docMk/>
            <pc:sldMk cId="1813711241" sldId="293"/>
            <ac:spMk id="14" creationId="{0EF47C74-2726-8F8C-0DE5-5EB69D02DDDE}"/>
          </ac:spMkLst>
        </pc:spChg>
        <pc:spChg chg="add del mod">
          <ac:chgData name="Ekin Bayçın" userId="5e608aa2add76ab8" providerId="Windows Live" clId="Web-{7C529FF0-EA69-4664-B558-2D595C3C60F5}" dt="2023-03-06T16:29:38.987" v="5396"/>
          <ac:spMkLst>
            <pc:docMk/>
            <pc:sldMk cId="1813711241" sldId="293"/>
            <ac:spMk id="15" creationId="{4CB67135-D8B7-C10F-DCE1-1ACF83A9A438}"/>
          </ac:spMkLst>
        </pc:spChg>
        <pc:spChg chg="add del mod">
          <ac:chgData name="Ekin Bayçın" userId="5e608aa2add76ab8" providerId="Windows Live" clId="Web-{7C529FF0-EA69-4664-B558-2D595C3C60F5}" dt="2023-03-06T16:29:20.892" v="5391"/>
          <ac:spMkLst>
            <pc:docMk/>
            <pc:sldMk cId="1813711241" sldId="293"/>
            <ac:spMk id="16" creationId="{4C4A2187-DA33-EB9D-6ABE-BB50E952316B}"/>
          </ac:spMkLst>
        </pc:spChg>
        <pc:spChg chg="add del mod">
          <ac:chgData name="Ekin Bayçın" userId="5e608aa2add76ab8" providerId="Windows Live" clId="Web-{7C529FF0-EA69-4664-B558-2D595C3C60F5}" dt="2023-03-06T16:29:38.971" v="5395"/>
          <ac:spMkLst>
            <pc:docMk/>
            <pc:sldMk cId="1813711241" sldId="293"/>
            <ac:spMk id="17" creationId="{A7570949-3F44-116D-AC05-21F997BA1455}"/>
          </ac:spMkLst>
        </pc:spChg>
        <pc:spChg chg="add mod">
          <ac:chgData name="Ekin Bayçın" userId="5e608aa2add76ab8" providerId="Windows Live" clId="Web-{7C529FF0-EA69-4664-B558-2D595C3C60F5}" dt="2023-03-06T16:43:56.470" v="5546" actId="1076"/>
          <ac:spMkLst>
            <pc:docMk/>
            <pc:sldMk cId="1813711241" sldId="293"/>
            <ac:spMk id="18" creationId="{2B70D883-0F4C-4E68-8169-415A6E5BE465}"/>
          </ac:spMkLst>
        </pc:spChg>
        <pc:spChg chg="add mod">
          <ac:chgData name="Ekin Bayçın" userId="5e608aa2add76ab8" providerId="Windows Live" clId="Web-{7C529FF0-EA69-4664-B558-2D595C3C60F5}" dt="2023-03-06T16:44:00.438" v="5548" actId="1076"/>
          <ac:spMkLst>
            <pc:docMk/>
            <pc:sldMk cId="1813711241" sldId="293"/>
            <ac:spMk id="19" creationId="{A7B2B3E7-564E-288D-73FD-78268551030D}"/>
          </ac:spMkLst>
        </pc:spChg>
        <pc:spChg chg="add del mod">
          <ac:chgData name="Ekin Bayçın" userId="5e608aa2add76ab8" providerId="Windows Live" clId="Web-{7C529FF0-EA69-4664-B558-2D595C3C60F5}" dt="2023-03-06T16:40:14.993" v="5512"/>
          <ac:spMkLst>
            <pc:docMk/>
            <pc:sldMk cId="1813711241" sldId="293"/>
            <ac:spMk id="20" creationId="{99DE2E7F-CB67-E988-27BF-FEBF0341CE8B}"/>
          </ac:spMkLst>
        </pc:spChg>
        <pc:spChg chg="add del mod">
          <ac:chgData name="Ekin Bayçın" userId="5e608aa2add76ab8" providerId="Windows Live" clId="Web-{7C529FF0-EA69-4664-B558-2D595C3C60F5}" dt="2023-03-06T16:40:15.509" v="5513"/>
          <ac:spMkLst>
            <pc:docMk/>
            <pc:sldMk cId="1813711241" sldId="293"/>
            <ac:spMk id="21" creationId="{4B1F9C64-7B80-853A-5ACE-EB85D24804E1}"/>
          </ac:spMkLst>
        </pc:spChg>
        <pc:spChg chg="add mod">
          <ac:chgData name="Ekin Bayçın" userId="5e608aa2add76ab8" providerId="Windows Live" clId="Web-{7C529FF0-EA69-4664-B558-2D595C3C60F5}" dt="2023-03-06T19:33:41.956" v="5727" actId="20577"/>
          <ac:spMkLst>
            <pc:docMk/>
            <pc:sldMk cId="1813711241" sldId="293"/>
            <ac:spMk id="22" creationId="{5F246E47-4126-9BD5-5AB9-D1BFE68BF463}"/>
          </ac:spMkLst>
        </pc:spChg>
        <pc:spChg chg="add mod">
          <ac:chgData name="Ekin Bayçın" userId="5e608aa2add76ab8" providerId="Windows Live" clId="Web-{7C529FF0-EA69-4664-B558-2D595C3C60F5}" dt="2023-03-06T19:33:06.674" v="5714" actId="20577"/>
          <ac:spMkLst>
            <pc:docMk/>
            <pc:sldMk cId="1813711241" sldId="293"/>
            <ac:spMk id="23" creationId="{809AA1FE-6208-453A-975E-ADD5DA1050C8}"/>
          </ac:spMkLst>
        </pc:spChg>
        <pc:spChg chg="add mod">
          <ac:chgData name="Ekin Bayçın" userId="5e608aa2add76ab8" providerId="Windows Live" clId="Web-{7C529FF0-EA69-4664-B558-2D595C3C60F5}" dt="2023-03-06T19:33:04.330" v="5712" actId="20577"/>
          <ac:spMkLst>
            <pc:docMk/>
            <pc:sldMk cId="1813711241" sldId="293"/>
            <ac:spMk id="24" creationId="{CB405594-F44A-77B9-566E-880076DC7832}"/>
          </ac:spMkLst>
        </pc:spChg>
        <pc:spChg chg="add mod">
          <ac:chgData name="Ekin Bayçın" userId="5e608aa2add76ab8" providerId="Windows Live" clId="Web-{7C529FF0-EA69-4664-B558-2D595C3C60F5}" dt="2023-03-06T19:32:59.127" v="5711" actId="20577"/>
          <ac:spMkLst>
            <pc:docMk/>
            <pc:sldMk cId="1813711241" sldId="293"/>
            <ac:spMk id="25" creationId="{637CC8DA-8DCB-AFCF-7D5D-8B284837391B}"/>
          </ac:spMkLst>
        </pc:spChg>
        <pc:spChg chg="add mod">
          <ac:chgData name="Ekin Bayçın" userId="5e608aa2add76ab8" providerId="Windows Live" clId="Web-{7C529FF0-EA69-4664-B558-2D595C3C60F5}" dt="2023-03-06T19:33:09.346" v="5716" actId="20577"/>
          <ac:spMkLst>
            <pc:docMk/>
            <pc:sldMk cId="1813711241" sldId="293"/>
            <ac:spMk id="26" creationId="{6865B431-8CBD-F7DD-551A-31468F003276}"/>
          </ac:spMkLst>
        </pc:spChg>
        <pc:spChg chg="add del">
          <ac:chgData name="Ekin Bayçın" userId="5e608aa2add76ab8" providerId="Windows Live" clId="Web-{7C529FF0-EA69-4664-B558-2D595C3C60F5}" dt="2023-03-06T16:39:05.069" v="5496"/>
          <ac:spMkLst>
            <pc:docMk/>
            <pc:sldMk cId="1813711241" sldId="293"/>
            <ac:spMk id="27" creationId="{D8B9B9BC-3F27-514F-7839-F8AAA0A75833}"/>
          </ac:spMkLst>
        </pc:spChg>
        <pc:spChg chg="add del mod">
          <ac:chgData name="Ekin Bayçın" userId="5e608aa2add76ab8" providerId="Windows Live" clId="Web-{7C529FF0-EA69-4664-B558-2D595C3C60F5}" dt="2023-03-06T16:40:06.696" v="5508"/>
          <ac:spMkLst>
            <pc:docMk/>
            <pc:sldMk cId="1813711241" sldId="293"/>
            <ac:spMk id="28" creationId="{67DD4BC3-F9BE-3F07-BF1B-02FA09228602}"/>
          </ac:spMkLst>
        </pc:spChg>
        <pc:spChg chg="add del mod">
          <ac:chgData name="Ekin Bayçın" userId="5e608aa2add76ab8" providerId="Windows Live" clId="Web-{7C529FF0-EA69-4664-B558-2D595C3C60F5}" dt="2023-03-06T16:40:07.118" v="5509"/>
          <ac:spMkLst>
            <pc:docMk/>
            <pc:sldMk cId="1813711241" sldId="293"/>
            <ac:spMk id="29" creationId="{09CAE8C4-B74D-9413-B1BD-88889032D7E6}"/>
          </ac:spMkLst>
        </pc:spChg>
        <pc:spChg chg="add del mod">
          <ac:chgData name="Ekin Bayçın" userId="5e608aa2add76ab8" providerId="Windows Live" clId="Web-{7C529FF0-EA69-4664-B558-2D595C3C60F5}" dt="2023-03-06T16:40:06.274" v="5507"/>
          <ac:spMkLst>
            <pc:docMk/>
            <pc:sldMk cId="1813711241" sldId="293"/>
            <ac:spMk id="30" creationId="{207287C1-1D5D-515F-058D-4D0D7829713C}"/>
          </ac:spMkLst>
        </pc:spChg>
        <pc:cxnChg chg="add del mod">
          <ac:chgData name="Ekin Bayçın" userId="5e608aa2add76ab8" providerId="Windows Live" clId="Web-{7C529FF0-EA69-4664-B558-2D595C3C60F5}" dt="2023-03-06T19:32:49.345" v="5709"/>
          <ac:cxnSpMkLst>
            <pc:docMk/>
            <pc:sldMk cId="1813711241" sldId="293"/>
            <ac:cxnSpMk id="2" creationId="{EBC1D055-3F15-FD02-697D-DEA6D4A88FDF}"/>
          </ac:cxnSpMkLst>
        </pc:cxnChg>
        <pc:cxnChg chg="add mod">
          <ac:chgData name="Ekin Bayçın" userId="5e608aa2add76ab8" providerId="Windows Live" clId="Web-{7C529FF0-EA69-4664-B558-2D595C3C60F5}" dt="2023-03-06T19:46:45.954" v="5796" actId="1076"/>
          <ac:cxnSpMkLst>
            <pc:docMk/>
            <pc:sldMk cId="1813711241" sldId="293"/>
            <ac:cxnSpMk id="8" creationId="{949CE212-B787-1FD7-3C2D-F8794C3A34CB}"/>
          </ac:cxnSpMkLst>
        </pc:cxnChg>
        <pc:cxnChg chg="add mod">
          <ac:chgData name="Ekin Bayçın" userId="5e608aa2add76ab8" providerId="Windows Live" clId="Web-{7C529FF0-EA69-4664-B558-2D595C3C60F5}" dt="2023-03-06T19:46:49.016" v="5797" actId="1076"/>
          <ac:cxnSpMkLst>
            <pc:docMk/>
            <pc:sldMk cId="1813711241" sldId="293"/>
            <ac:cxnSpMk id="9" creationId="{6DA5C778-A182-00D2-F56F-D1DDB1D9C425}"/>
          </ac:cxnSpMkLst>
        </pc:cxnChg>
        <pc:cxnChg chg="add del mod">
          <ac:chgData name="Ekin Bayçın" userId="5e608aa2add76ab8" providerId="Windows Live" clId="Web-{7C529FF0-EA69-4664-B558-2D595C3C60F5}" dt="2023-03-06T19:43:19.134" v="5775"/>
          <ac:cxnSpMkLst>
            <pc:docMk/>
            <pc:sldMk cId="1813711241" sldId="293"/>
            <ac:cxnSpMk id="10" creationId="{45A183C5-FD7D-9F7C-BC09-157DA8E6E978}"/>
          </ac:cxnSpMkLst>
        </pc:cxnChg>
        <pc:cxnChg chg="add mod">
          <ac:chgData name="Ekin Bayçın" userId="5e608aa2add76ab8" providerId="Windows Live" clId="Web-{7C529FF0-EA69-4664-B558-2D595C3C60F5}" dt="2023-03-06T19:43:13.384" v="5773" actId="1076"/>
          <ac:cxnSpMkLst>
            <pc:docMk/>
            <pc:sldMk cId="1813711241" sldId="293"/>
            <ac:cxnSpMk id="11" creationId="{84CAAB3B-B197-4A85-0B0E-AECFE3F02ABD}"/>
          </ac:cxnSpMkLst>
        </pc:cxnChg>
        <pc:cxnChg chg="add mod">
          <ac:chgData name="Ekin Bayçın" userId="5e608aa2add76ab8" providerId="Windows Live" clId="Web-{7C529FF0-EA69-4664-B558-2D595C3C60F5}" dt="2023-03-06T19:43:24.665" v="5777" actId="1076"/>
          <ac:cxnSpMkLst>
            <pc:docMk/>
            <pc:sldMk cId="1813711241" sldId="293"/>
            <ac:cxnSpMk id="13" creationId="{8B226FDD-F0B6-56BA-F628-A11E2E3A8220}"/>
          </ac:cxnSpMkLst>
        </pc:cxnChg>
        <pc:cxnChg chg="add del mod">
          <ac:chgData name="Ekin Bayçın" userId="5e608aa2add76ab8" providerId="Windows Live" clId="Web-{7C529FF0-EA69-4664-B558-2D595C3C60F5}" dt="2023-03-06T16:41:37.230" v="5524"/>
          <ac:cxnSpMkLst>
            <pc:docMk/>
            <pc:sldMk cId="1813711241" sldId="293"/>
            <ac:cxnSpMk id="31" creationId="{3152A405-3361-29D0-285A-ED30C320455D}"/>
          </ac:cxnSpMkLst>
        </pc:cxnChg>
        <pc:cxnChg chg="add del mod">
          <ac:chgData name="Ekin Bayçın" userId="5e608aa2add76ab8" providerId="Windows Live" clId="Web-{7C529FF0-EA69-4664-B558-2D595C3C60F5}" dt="2023-03-06T16:41:52.215" v="5527"/>
          <ac:cxnSpMkLst>
            <pc:docMk/>
            <pc:sldMk cId="1813711241" sldId="293"/>
            <ac:cxnSpMk id="32" creationId="{BFC7773B-FD1E-9B8E-F726-8F04B9568EE2}"/>
          </ac:cxnSpMkLst>
        </pc:cxnChg>
        <pc:cxnChg chg="add mod">
          <ac:chgData name="Ekin Bayçın" userId="5e608aa2add76ab8" providerId="Windows Live" clId="Web-{7C529FF0-EA69-4664-B558-2D595C3C60F5}" dt="2023-03-06T16:44:47.549" v="5556" actId="1076"/>
          <ac:cxnSpMkLst>
            <pc:docMk/>
            <pc:sldMk cId="1813711241" sldId="293"/>
            <ac:cxnSpMk id="33" creationId="{9D9E5F14-ECAA-DE74-A40A-C06604AA1B10}"/>
          </ac:cxnSpMkLst>
        </pc:cxnChg>
        <pc:cxnChg chg="add mod">
          <ac:chgData name="Ekin Bayçın" userId="5e608aa2add76ab8" providerId="Windows Live" clId="Web-{7C529FF0-EA69-4664-B558-2D595C3C60F5}" dt="2023-03-06T16:44:36.565" v="5555" actId="1076"/>
          <ac:cxnSpMkLst>
            <pc:docMk/>
            <pc:sldMk cId="1813711241" sldId="293"/>
            <ac:cxnSpMk id="34" creationId="{1D4D027B-B6BC-F219-573A-29AB0BCD17FB}"/>
          </ac:cxnSpMkLst>
        </pc:cxnChg>
        <pc:cxnChg chg="add mod">
          <ac:chgData name="Ekin Bayçın" userId="5e608aa2add76ab8" providerId="Windows Live" clId="Web-{7C529FF0-EA69-4664-B558-2D595C3C60F5}" dt="2023-03-06T16:44:25.002" v="5553" actId="1076"/>
          <ac:cxnSpMkLst>
            <pc:docMk/>
            <pc:sldMk cId="1813711241" sldId="293"/>
            <ac:cxnSpMk id="35" creationId="{51553AE1-EAFC-389A-A49E-03BEF4E0193D}"/>
          </ac:cxnSpMkLst>
        </pc:cxnChg>
        <pc:cxnChg chg="add del mod">
          <ac:chgData name="Ekin Bayçın" userId="5e608aa2add76ab8" providerId="Windows Live" clId="Web-{7C529FF0-EA69-4664-B558-2D595C3C60F5}" dt="2023-03-06T16:45:34.551" v="5563"/>
          <ac:cxnSpMkLst>
            <pc:docMk/>
            <pc:sldMk cId="1813711241" sldId="293"/>
            <ac:cxnSpMk id="36" creationId="{B5B7731C-05B0-9152-FB3C-92A640240A07}"/>
          </ac:cxnSpMkLst>
        </pc:cxnChg>
        <pc:cxnChg chg="add del mod">
          <ac:chgData name="Ekin Bayçın" userId="5e608aa2add76ab8" providerId="Windows Live" clId="Web-{7C529FF0-EA69-4664-B558-2D595C3C60F5}" dt="2023-03-06T16:46:15.334" v="5569"/>
          <ac:cxnSpMkLst>
            <pc:docMk/>
            <pc:sldMk cId="1813711241" sldId="293"/>
            <ac:cxnSpMk id="37" creationId="{668E16DE-5689-3133-E12A-774836472B38}"/>
          </ac:cxnSpMkLst>
        </pc:cxnChg>
        <pc:cxnChg chg="add del">
          <ac:chgData name="Ekin Bayçın" userId="5e608aa2add76ab8" providerId="Windows Live" clId="Web-{7C529FF0-EA69-4664-B558-2D595C3C60F5}" dt="2023-03-06T16:46:17.553" v="5570"/>
          <ac:cxnSpMkLst>
            <pc:docMk/>
            <pc:sldMk cId="1813711241" sldId="293"/>
            <ac:cxnSpMk id="38" creationId="{12D9316F-84E5-82E0-C147-B3BFB374A58F}"/>
          </ac:cxnSpMkLst>
        </pc:cxnChg>
        <pc:cxnChg chg="add mod">
          <ac:chgData name="Ekin Bayçın" userId="5e608aa2add76ab8" providerId="Windows Live" clId="Web-{7C529FF0-EA69-4664-B558-2D595C3C60F5}" dt="2023-03-06T16:46:25.600" v="5572" actId="1076"/>
          <ac:cxnSpMkLst>
            <pc:docMk/>
            <pc:sldMk cId="1813711241" sldId="293"/>
            <ac:cxnSpMk id="39" creationId="{0E19DDBC-3E6F-1332-D155-976C3438A2DF}"/>
          </ac:cxnSpMkLst>
        </pc:cxnChg>
        <pc:cxnChg chg="add mod">
          <ac:chgData name="Ekin Bayçın" userId="5e608aa2add76ab8" providerId="Windows Live" clId="Web-{7C529FF0-EA69-4664-B558-2D595C3C60F5}" dt="2023-03-06T16:46:32.350" v="5575" actId="1076"/>
          <ac:cxnSpMkLst>
            <pc:docMk/>
            <pc:sldMk cId="1813711241" sldId="293"/>
            <ac:cxnSpMk id="40" creationId="{FE66BAB9-FA4F-B30E-DB11-0CA8D22A9BFD}"/>
          </ac:cxnSpMkLst>
        </pc:cxnChg>
        <pc:cxnChg chg="add del">
          <ac:chgData name="Ekin Bayçın" userId="5e608aa2add76ab8" providerId="Windows Live" clId="Web-{7C529FF0-EA69-4664-B558-2D595C3C60F5}" dt="2023-03-06T16:46:47.882" v="5578"/>
          <ac:cxnSpMkLst>
            <pc:docMk/>
            <pc:sldMk cId="1813711241" sldId="293"/>
            <ac:cxnSpMk id="41" creationId="{50C5CA2A-C8F8-0FB4-805D-92F5860D907B}"/>
          </ac:cxnSpMkLst>
        </pc:cxnChg>
        <pc:cxnChg chg="add mod">
          <ac:chgData name="Ekin Bayçın" userId="5e608aa2add76ab8" providerId="Windows Live" clId="Web-{7C529FF0-EA69-4664-B558-2D595C3C60F5}" dt="2023-03-06T16:48:22.479" v="5596" actId="14100"/>
          <ac:cxnSpMkLst>
            <pc:docMk/>
            <pc:sldMk cId="1813711241" sldId="293"/>
            <ac:cxnSpMk id="42" creationId="{0FAC7312-1CF8-1E6D-6E03-78C41694EFC5}"/>
          </ac:cxnSpMkLst>
        </pc:cxnChg>
        <pc:cxnChg chg="add mod">
          <ac:chgData name="Ekin Bayçın" userId="5e608aa2add76ab8" providerId="Windows Live" clId="Web-{7C529FF0-EA69-4664-B558-2D595C3C60F5}" dt="2023-03-06T16:47:58.228" v="5593" actId="14100"/>
          <ac:cxnSpMkLst>
            <pc:docMk/>
            <pc:sldMk cId="1813711241" sldId="293"/>
            <ac:cxnSpMk id="43" creationId="{D5786A70-DFD4-BAC8-E8D7-6EEC59BA0C50}"/>
          </ac:cxnSpMkLst>
        </pc:cxnChg>
      </pc:sldChg>
      <pc:sldChg chg="modSp">
        <pc:chgData name="Ekin Bayçın" userId="5e608aa2add76ab8" providerId="Windows Live" clId="Web-{7C529FF0-EA69-4664-B558-2D595C3C60F5}" dt="2023-03-06T14:59:20.634" v="4537" actId="20577"/>
        <pc:sldMkLst>
          <pc:docMk/>
          <pc:sldMk cId="334532777" sldId="303"/>
        </pc:sldMkLst>
        <pc:spChg chg="mod">
          <ac:chgData name="Ekin Bayçın" userId="5e608aa2add76ab8" providerId="Windows Live" clId="Web-{7C529FF0-EA69-4664-B558-2D595C3C60F5}" dt="2023-03-06T14:59:20.634" v="4537" actId="20577"/>
          <ac:spMkLst>
            <pc:docMk/>
            <pc:sldMk cId="334532777" sldId="303"/>
            <ac:spMk id="5" creationId="{1B07C49E-AFFC-EC46-8930-E4D428F5F943}"/>
          </ac:spMkLst>
        </pc:spChg>
      </pc:sldChg>
      <pc:sldChg chg="modSp">
        <pc:chgData name="Ekin Bayçın" userId="5e608aa2add76ab8" providerId="Windows Live" clId="Web-{7C529FF0-EA69-4664-B558-2D595C3C60F5}" dt="2023-03-06T12:15:47.812" v="2030" actId="20577"/>
        <pc:sldMkLst>
          <pc:docMk/>
          <pc:sldMk cId="1283632539" sldId="336"/>
        </pc:sldMkLst>
        <pc:spChg chg="mod">
          <ac:chgData name="Ekin Bayçın" userId="5e608aa2add76ab8" providerId="Windows Live" clId="Web-{7C529FF0-EA69-4664-B558-2D595C3C60F5}" dt="2023-03-06T12:15:47.812" v="2030" actId="20577"/>
          <ac:spMkLst>
            <pc:docMk/>
            <pc:sldMk cId="1283632539" sldId="336"/>
            <ac:spMk id="5" creationId="{1B07C49E-AFFC-EC46-8930-E4D428F5F943}"/>
          </ac:spMkLst>
        </pc:spChg>
      </pc:sldChg>
      <pc:sldChg chg="addSp modSp">
        <pc:chgData name="Ekin Bayçın" userId="5e608aa2add76ab8" providerId="Windows Live" clId="Web-{7C529FF0-EA69-4664-B558-2D595C3C60F5}" dt="2023-03-06T12:14:30.200" v="1949" actId="20577"/>
        <pc:sldMkLst>
          <pc:docMk/>
          <pc:sldMk cId="1464882828" sldId="337"/>
        </pc:sldMkLst>
        <pc:spChg chg="add mod">
          <ac:chgData name="Ekin Bayçın" userId="5e608aa2add76ab8" providerId="Windows Live" clId="Web-{7C529FF0-EA69-4664-B558-2D595C3C60F5}" dt="2023-03-06T12:14:30.200" v="1949" actId="20577"/>
          <ac:spMkLst>
            <pc:docMk/>
            <pc:sldMk cId="1464882828" sldId="337"/>
            <ac:spMk id="35" creationId="{832FBA56-A554-8C0C-06DF-AEDE59105202}"/>
          </ac:spMkLst>
        </pc:spChg>
        <pc:spChg chg="add mod">
          <ac:chgData name="Ekin Bayçın" userId="5e608aa2add76ab8" providerId="Windows Live" clId="Web-{7C529FF0-EA69-4664-B558-2D595C3C60F5}" dt="2023-03-06T12:14:20.747" v="1935" actId="1076"/>
          <ac:spMkLst>
            <pc:docMk/>
            <pc:sldMk cId="1464882828" sldId="337"/>
            <ac:spMk id="36" creationId="{5A13D63A-9B70-9D42-0EB2-CE338A6A8CC4}"/>
          </ac:spMkLst>
        </pc:spChg>
        <pc:spChg chg="mod">
          <ac:chgData name="Ekin Bayçın" userId="5e608aa2add76ab8" providerId="Windows Live" clId="Web-{7C529FF0-EA69-4664-B558-2D595C3C60F5}" dt="2023-03-06T12:14:15.544" v="1933" actId="1076"/>
          <ac:spMkLst>
            <pc:docMk/>
            <pc:sldMk cId="1464882828" sldId="337"/>
            <ac:spMk id="715" creationId="{4D9ACA67-6539-F346-A2A8-BBBD610091B9}"/>
          </ac:spMkLst>
        </pc:spChg>
      </pc:sldChg>
      <pc:sldChg chg="modSp add replId">
        <pc:chgData name="Ekin Bayçın" userId="5e608aa2add76ab8" providerId="Windows Live" clId="Web-{7C529FF0-EA69-4664-B558-2D595C3C60F5}" dt="2023-03-06T11:22:39.319" v="1166" actId="20577"/>
        <pc:sldMkLst>
          <pc:docMk/>
          <pc:sldMk cId="2636915968" sldId="339"/>
        </pc:sldMkLst>
        <pc:spChg chg="mod">
          <ac:chgData name="Ekin Bayçın" userId="5e608aa2add76ab8" providerId="Windows Live" clId="Web-{7C529FF0-EA69-4664-B558-2D595C3C60F5}" dt="2023-03-06T11:22:39.319" v="1166" actId="20577"/>
          <ac:spMkLst>
            <pc:docMk/>
            <pc:sldMk cId="2636915968" sldId="339"/>
            <ac:spMk id="5" creationId="{1B07C49E-AFFC-EC46-8930-E4D428F5F943}"/>
          </ac:spMkLst>
        </pc:spChg>
      </pc:sldChg>
      <pc:sldChg chg="modSp add replId">
        <pc:chgData name="Ekin Bayçın" userId="5e608aa2add76ab8" providerId="Windows Live" clId="Web-{7C529FF0-EA69-4664-B558-2D595C3C60F5}" dt="2023-03-06T12:01:50.723" v="1832" actId="20577"/>
        <pc:sldMkLst>
          <pc:docMk/>
          <pc:sldMk cId="4210090490" sldId="340"/>
        </pc:sldMkLst>
        <pc:spChg chg="mod">
          <ac:chgData name="Ekin Bayçın" userId="5e608aa2add76ab8" providerId="Windows Live" clId="Web-{7C529FF0-EA69-4664-B558-2D595C3C60F5}" dt="2023-03-06T12:01:50.723" v="1832" actId="20577"/>
          <ac:spMkLst>
            <pc:docMk/>
            <pc:sldMk cId="4210090490" sldId="340"/>
            <ac:spMk id="5" creationId="{1B07C49E-AFFC-EC46-8930-E4D428F5F943}"/>
          </ac:spMkLst>
        </pc:spChg>
      </pc:sldChg>
      <pc:sldChg chg="modSp add replId">
        <pc:chgData name="Ekin Bayçın" userId="5e608aa2add76ab8" providerId="Windows Live" clId="Web-{7C529FF0-EA69-4664-B558-2D595C3C60F5}" dt="2023-03-06T12:12:20.806" v="1929" actId="20577"/>
        <pc:sldMkLst>
          <pc:docMk/>
          <pc:sldMk cId="3590002972" sldId="341"/>
        </pc:sldMkLst>
        <pc:spChg chg="mod">
          <ac:chgData name="Ekin Bayçın" userId="5e608aa2add76ab8" providerId="Windows Live" clId="Web-{7C529FF0-EA69-4664-B558-2D595C3C60F5}" dt="2023-03-06T12:12:20.806" v="1929" actId="20577"/>
          <ac:spMkLst>
            <pc:docMk/>
            <pc:sldMk cId="3590002972" sldId="341"/>
            <ac:spMk id="5" creationId="{1B07C49E-AFFC-EC46-8930-E4D428F5F943}"/>
          </ac:spMkLst>
        </pc:spChg>
      </pc:sldChg>
      <pc:sldChg chg="add del replId">
        <pc:chgData name="Ekin Bayçın" userId="5e608aa2add76ab8" providerId="Windows Live" clId="Web-{7C529FF0-EA69-4664-B558-2D595C3C60F5}" dt="2023-03-06T13:29:04.413" v="2042"/>
        <pc:sldMkLst>
          <pc:docMk/>
          <pc:sldMk cId="694032890" sldId="342"/>
        </pc:sldMkLst>
      </pc:sldChg>
      <pc:sldChg chg="modSp add replId">
        <pc:chgData name="Ekin Bayçın" userId="5e608aa2add76ab8" providerId="Windows Live" clId="Web-{7C529FF0-EA69-4664-B558-2D595C3C60F5}" dt="2023-03-06T14:59:08.509" v="4534" actId="20577"/>
        <pc:sldMkLst>
          <pc:docMk/>
          <pc:sldMk cId="4263956824" sldId="342"/>
        </pc:sldMkLst>
        <pc:spChg chg="mod">
          <ac:chgData name="Ekin Bayçın" userId="5e608aa2add76ab8" providerId="Windows Live" clId="Web-{7C529FF0-EA69-4664-B558-2D595C3C60F5}" dt="2023-03-06T14:59:08.509" v="4534" actId="20577"/>
          <ac:spMkLst>
            <pc:docMk/>
            <pc:sldMk cId="4263956824" sldId="342"/>
            <ac:spMk id="5" creationId="{1B07C49E-AFFC-EC46-8930-E4D428F5F943}"/>
          </ac:spMkLst>
        </pc:spChg>
      </pc:sldChg>
      <pc:sldChg chg="add replId">
        <pc:chgData name="Ekin Bayçın" userId="5e608aa2add76ab8" providerId="Windows Live" clId="Web-{7C529FF0-EA69-4664-B558-2D595C3C60F5}" dt="2023-03-06T16:00:14.863" v="4538"/>
        <pc:sldMkLst>
          <pc:docMk/>
          <pc:sldMk cId="3798442800" sldId="343"/>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Ekin Bayçın" userId="5e608aa2add76ab8" providerId="Windows Live" clId="Web-{C271D7D6-88A2-44EB-A5A4-B7A4E290AF46}"/>
    <pc:docChg chg="addSld modSld sldOrd">
      <pc:chgData name="Ekin Bayçın" userId="5e608aa2add76ab8" providerId="Windows Live" clId="Web-{C271D7D6-88A2-44EB-A5A4-B7A4E290AF46}" dt="2023-03-04T20:48:48.777" v="1506" actId="20577"/>
      <pc:docMkLst>
        <pc:docMk/>
      </pc:docMkLst>
      <pc:sldChg chg="modSp">
        <pc:chgData name="Ekin Bayçın" userId="5e608aa2add76ab8" providerId="Windows Live" clId="Web-{C271D7D6-88A2-44EB-A5A4-B7A4E290AF46}" dt="2023-03-04T20:48:48.777" v="1506" actId="20577"/>
        <pc:sldMkLst>
          <pc:docMk/>
          <pc:sldMk cId="1553432724" sldId="262"/>
        </pc:sldMkLst>
        <pc:spChg chg="mod">
          <ac:chgData name="Ekin Bayçın" userId="5e608aa2add76ab8" providerId="Windows Live" clId="Web-{C271D7D6-88A2-44EB-A5A4-B7A4E290AF46}" dt="2023-03-04T20:48:48.777" v="1506" actId="20577"/>
          <ac:spMkLst>
            <pc:docMk/>
            <pc:sldMk cId="1553432724" sldId="262"/>
            <ac:spMk id="7" creationId="{0BFEC426-B615-E549-83E5-140FD588BC64}"/>
          </ac:spMkLst>
        </pc:spChg>
      </pc:sldChg>
      <pc:sldChg chg="modSp">
        <pc:chgData name="Ekin Bayçın" userId="5e608aa2add76ab8" providerId="Windows Live" clId="Web-{C271D7D6-88A2-44EB-A5A4-B7A4E290AF46}" dt="2023-03-04T15:29:43.279" v="8" actId="20577"/>
        <pc:sldMkLst>
          <pc:docMk/>
          <pc:sldMk cId="1277611629" sldId="327"/>
        </pc:sldMkLst>
        <pc:spChg chg="mod">
          <ac:chgData name="Ekin Bayçın" userId="5e608aa2add76ab8" providerId="Windows Live" clId="Web-{C271D7D6-88A2-44EB-A5A4-B7A4E290AF46}" dt="2023-03-04T15:29:43.279" v="8" actId="20577"/>
          <ac:spMkLst>
            <pc:docMk/>
            <pc:sldMk cId="1277611629" sldId="327"/>
            <ac:spMk id="6" creationId="{2C36AF9D-A911-994B-90EA-013D4CDA5604}"/>
          </ac:spMkLst>
        </pc:spChg>
      </pc:sldChg>
      <pc:sldChg chg="addSp delSp modSp mod setBg">
        <pc:chgData name="Ekin Bayçın" userId="5e608aa2add76ab8" providerId="Windows Live" clId="Web-{C271D7D6-88A2-44EB-A5A4-B7A4E290AF46}" dt="2023-03-04T17:10:06.529" v="1106" actId="20577"/>
        <pc:sldMkLst>
          <pc:docMk/>
          <pc:sldMk cId="2560061391" sldId="332"/>
        </pc:sldMkLst>
        <pc:spChg chg="add del mod">
          <ac:chgData name="Ekin Bayçın" userId="5e608aa2add76ab8" providerId="Windows Live" clId="Web-{C271D7D6-88A2-44EB-A5A4-B7A4E290AF46}" dt="2023-03-04T16:01:15.741" v="602"/>
          <ac:spMkLst>
            <pc:docMk/>
            <pc:sldMk cId="2560061391" sldId="332"/>
            <ac:spMk id="3" creationId="{197FE7BE-01C7-B931-913F-061D9166685A}"/>
          </ac:spMkLst>
        </pc:spChg>
        <pc:spChg chg="mod ord">
          <ac:chgData name="Ekin Bayçın" userId="5e608aa2add76ab8" providerId="Windows Live" clId="Web-{C271D7D6-88A2-44EB-A5A4-B7A4E290AF46}" dt="2023-03-04T16:00:17.081" v="601"/>
          <ac:spMkLst>
            <pc:docMk/>
            <pc:sldMk cId="2560061391" sldId="332"/>
            <ac:spMk id="4" creationId="{E2403FD9-22AB-4833-9FE0-E1E67C96862D}"/>
          </ac:spMkLst>
        </pc:spChg>
        <pc:spChg chg="mod">
          <ac:chgData name="Ekin Bayçın" userId="5e608aa2add76ab8" providerId="Windows Live" clId="Web-{C271D7D6-88A2-44EB-A5A4-B7A4E290AF46}" dt="2023-03-04T17:10:06.529" v="1106" actId="20577"/>
          <ac:spMkLst>
            <pc:docMk/>
            <pc:sldMk cId="2560061391" sldId="332"/>
            <ac:spMk id="5" creationId="{8E999A1B-8752-489F-A63B-EA2F60186B52}"/>
          </ac:spMkLst>
        </pc:spChg>
        <pc:spChg chg="mod">
          <ac:chgData name="Ekin Bayçın" userId="5e608aa2add76ab8" providerId="Windows Live" clId="Web-{C271D7D6-88A2-44EB-A5A4-B7A4E290AF46}" dt="2023-03-04T16:00:17.081" v="601"/>
          <ac:spMkLst>
            <pc:docMk/>
            <pc:sldMk cId="2560061391" sldId="332"/>
            <ac:spMk id="19" creationId="{6CA66F18-AF00-434A-AB3C-61097BEAE5FA}"/>
          </ac:spMkLst>
        </pc:spChg>
        <pc:spChg chg="add del">
          <ac:chgData name="Ekin Bayçın" userId="5e608aa2add76ab8" providerId="Windows Live" clId="Web-{C271D7D6-88A2-44EB-A5A4-B7A4E290AF46}" dt="2023-03-04T16:00:17.066" v="600"/>
          <ac:spMkLst>
            <pc:docMk/>
            <pc:sldMk cId="2560061391" sldId="332"/>
            <ac:spMk id="24" creationId="{F13C74B1-5B17-4795-BED0-7140497B445A}"/>
          </ac:spMkLst>
        </pc:spChg>
        <pc:spChg chg="add del">
          <ac:chgData name="Ekin Bayçın" userId="5e608aa2add76ab8" providerId="Windows Live" clId="Web-{C271D7D6-88A2-44EB-A5A4-B7A4E290AF46}" dt="2023-03-04T16:00:17.066" v="600"/>
          <ac:spMkLst>
            <pc:docMk/>
            <pc:sldMk cId="2560061391" sldId="332"/>
            <ac:spMk id="26" creationId="{D4974D33-8DC5-464E-8C6D-BE58F0669C17}"/>
          </ac:spMkLst>
        </pc:spChg>
        <pc:picChg chg="add mod">
          <ac:chgData name="Ekin Bayçın" userId="5e608aa2add76ab8" providerId="Windows Live" clId="Web-{C271D7D6-88A2-44EB-A5A4-B7A4E290AF46}" dt="2023-03-04T16:00:17.081" v="601"/>
          <ac:picMkLst>
            <pc:docMk/>
            <pc:sldMk cId="2560061391" sldId="332"/>
            <ac:picMk id="2" creationId="{1ABA7481-36E6-7152-BFD7-4E48250D321B}"/>
          </ac:picMkLst>
        </pc:picChg>
        <pc:cxnChg chg="add">
          <ac:chgData name="Ekin Bayçın" userId="5e608aa2add76ab8" providerId="Windows Live" clId="Web-{C271D7D6-88A2-44EB-A5A4-B7A4E290AF46}" dt="2023-03-04T16:00:17.081" v="601"/>
          <ac:cxnSpMkLst>
            <pc:docMk/>
            <pc:sldMk cId="2560061391" sldId="332"/>
            <ac:cxnSpMk id="28" creationId="{E4A809D5-3600-46D4-A466-67F2349A54FB}"/>
          </ac:cxnSpMkLst>
        </pc:cxnChg>
      </pc:sldChg>
      <pc:sldChg chg="add replId">
        <pc:chgData name="Ekin Bayçın" userId="5e608aa2add76ab8" providerId="Windows Live" clId="Web-{C271D7D6-88A2-44EB-A5A4-B7A4E290AF46}" dt="2023-03-04T15:55:05.924" v="518"/>
        <pc:sldMkLst>
          <pc:docMk/>
          <pc:sldMk cId="2744301255" sldId="333"/>
        </pc:sldMkLst>
      </pc:sldChg>
      <pc:sldChg chg="modSp add ord replId">
        <pc:chgData name="Ekin Bayçın" userId="5e608aa2add76ab8" providerId="Windows Live" clId="Web-{C271D7D6-88A2-44EB-A5A4-B7A4E290AF46}" dt="2023-03-04T16:06:38.211" v="610"/>
        <pc:sldMkLst>
          <pc:docMk/>
          <pc:sldMk cId="4156848244" sldId="334"/>
        </pc:sldMkLst>
        <pc:spChg chg="mod">
          <ac:chgData name="Ekin Bayçın" userId="5e608aa2add76ab8" providerId="Windows Live" clId="Web-{C271D7D6-88A2-44EB-A5A4-B7A4E290AF46}" dt="2023-03-04T16:06:36.008" v="609" actId="20577"/>
          <ac:spMkLst>
            <pc:docMk/>
            <pc:sldMk cId="4156848244" sldId="334"/>
            <ac:spMk id="5" creationId="{8E999A1B-8752-489F-A63B-EA2F60186B52}"/>
          </ac:spMkLst>
        </pc:spChg>
      </pc:sldChg>
    </pc:docChg>
  </pc:docChgLst>
  <pc:docChgLst>
    <pc:chgData name="Ekin Bayçın" userId="5e608aa2add76ab8" providerId="Windows Live" clId="Web-{625EA741-2814-4258-B6D1-0EF01F6932E8}"/>
    <pc:docChg chg="modSld">
      <pc:chgData name="Ekin Bayçın" userId="5e608aa2add76ab8" providerId="Windows Live" clId="Web-{625EA741-2814-4258-B6D1-0EF01F6932E8}" dt="2023-03-09T11:26:34.855" v="202" actId="20577"/>
      <pc:docMkLst>
        <pc:docMk/>
      </pc:docMkLst>
      <pc:sldChg chg="addSp modSp">
        <pc:chgData name="Ekin Bayçın" userId="5e608aa2add76ab8" providerId="Windows Live" clId="Web-{625EA741-2814-4258-B6D1-0EF01F6932E8}" dt="2023-03-09T11:01:55.457" v="20" actId="1076"/>
        <pc:sldMkLst>
          <pc:docMk/>
          <pc:sldMk cId="3865605948" sldId="269"/>
        </pc:sldMkLst>
        <pc:picChg chg="add mod">
          <ac:chgData name="Ekin Bayçın" userId="5e608aa2add76ab8" providerId="Windows Live" clId="Web-{625EA741-2814-4258-B6D1-0EF01F6932E8}" dt="2023-03-09T11:01:55.457" v="20" actId="1076"/>
          <ac:picMkLst>
            <pc:docMk/>
            <pc:sldMk cId="3865605948" sldId="269"/>
            <ac:picMk id="6" creationId="{11C3A6DD-B979-635F-C0E8-83FB7C6A370A}"/>
          </ac:picMkLst>
        </pc:picChg>
      </pc:sldChg>
      <pc:sldChg chg="addSp modSp">
        <pc:chgData name="Ekin Bayçın" userId="5e608aa2add76ab8" providerId="Windows Live" clId="Web-{625EA741-2814-4258-B6D1-0EF01F6932E8}" dt="2023-03-09T11:26:34.855" v="202" actId="20577"/>
        <pc:sldMkLst>
          <pc:docMk/>
          <pc:sldMk cId="1630123617" sldId="274"/>
        </pc:sldMkLst>
        <pc:spChg chg="mod">
          <ac:chgData name="Ekin Bayçın" userId="5e608aa2add76ab8" providerId="Windows Live" clId="Web-{625EA741-2814-4258-B6D1-0EF01F6932E8}" dt="2023-03-09T11:26:34.855" v="202" actId="20577"/>
          <ac:spMkLst>
            <pc:docMk/>
            <pc:sldMk cId="1630123617" sldId="274"/>
            <ac:spMk id="5" creationId="{28684E62-A9F8-4E7A-AB01-78893062A1B4}"/>
          </ac:spMkLst>
        </pc:spChg>
        <pc:picChg chg="add mod">
          <ac:chgData name="Ekin Bayçın" userId="5e608aa2add76ab8" providerId="Windows Live" clId="Web-{625EA741-2814-4258-B6D1-0EF01F6932E8}" dt="2023-03-09T11:13:55.077" v="61" actId="1076"/>
          <ac:picMkLst>
            <pc:docMk/>
            <pc:sldMk cId="1630123617" sldId="274"/>
            <ac:picMk id="2" creationId="{4BE33649-B066-A508-2BCE-D05F15F4B5FC}"/>
          </ac:picMkLst>
        </pc:picChg>
      </pc:sldChg>
      <pc:sldChg chg="addSp modSp">
        <pc:chgData name="Ekin Bayçın" userId="5e608aa2add76ab8" providerId="Windows Live" clId="Web-{625EA741-2814-4258-B6D1-0EF01F6932E8}" dt="2023-03-09T10:57:52.933" v="4" actId="14100"/>
        <pc:sldMkLst>
          <pc:docMk/>
          <pc:sldMk cId="321008965" sldId="277"/>
        </pc:sldMkLst>
        <pc:picChg chg="add mod">
          <ac:chgData name="Ekin Bayçın" userId="5e608aa2add76ab8" providerId="Windows Live" clId="Web-{625EA741-2814-4258-B6D1-0EF01F6932E8}" dt="2023-03-09T10:57:52.933" v="4" actId="14100"/>
          <ac:picMkLst>
            <pc:docMk/>
            <pc:sldMk cId="321008965" sldId="277"/>
            <ac:picMk id="2" creationId="{844D979F-744A-0F06-6F32-E67A25945DFE}"/>
          </ac:picMkLst>
        </pc:picChg>
      </pc:sldChg>
      <pc:sldChg chg="addSp">
        <pc:chgData name="Ekin Bayçın" userId="5e608aa2add76ab8" providerId="Windows Live" clId="Web-{625EA741-2814-4258-B6D1-0EF01F6932E8}" dt="2023-03-09T11:09:20.724" v="48"/>
        <pc:sldMkLst>
          <pc:docMk/>
          <pc:sldMk cId="2459446073" sldId="289"/>
        </pc:sldMkLst>
        <pc:picChg chg="add">
          <ac:chgData name="Ekin Bayçın" userId="5e608aa2add76ab8" providerId="Windows Live" clId="Web-{625EA741-2814-4258-B6D1-0EF01F6932E8}" dt="2023-03-09T11:09:20.724" v="48"/>
          <ac:picMkLst>
            <pc:docMk/>
            <pc:sldMk cId="2459446073" sldId="289"/>
            <ac:picMk id="6" creationId="{996C4752-C050-E78F-3507-3D04AC145B3C}"/>
          </ac:picMkLst>
        </pc:picChg>
      </pc:sldChg>
      <pc:sldChg chg="addSp">
        <pc:chgData name="Ekin Bayçın" userId="5e608aa2add76ab8" providerId="Windows Live" clId="Web-{625EA741-2814-4258-B6D1-0EF01F6932E8}" dt="2023-03-09T11:08:44.941" v="40"/>
        <pc:sldMkLst>
          <pc:docMk/>
          <pc:sldMk cId="981671777" sldId="296"/>
        </pc:sldMkLst>
        <pc:picChg chg="add">
          <ac:chgData name="Ekin Bayçın" userId="5e608aa2add76ab8" providerId="Windows Live" clId="Web-{625EA741-2814-4258-B6D1-0EF01F6932E8}" dt="2023-03-09T11:08:44.941" v="40"/>
          <ac:picMkLst>
            <pc:docMk/>
            <pc:sldMk cId="981671777" sldId="296"/>
            <ac:picMk id="7" creationId="{8B49B816-EC66-C44C-2CD1-8BB8BBBEC399}"/>
          </ac:picMkLst>
        </pc:picChg>
      </pc:sldChg>
      <pc:sldChg chg="addSp">
        <pc:chgData name="Ekin Bayçın" userId="5e608aa2add76ab8" providerId="Windows Live" clId="Web-{625EA741-2814-4258-B6D1-0EF01F6932E8}" dt="2023-03-09T11:01:58.145" v="21"/>
        <pc:sldMkLst>
          <pc:docMk/>
          <pc:sldMk cId="3869789237" sldId="304"/>
        </pc:sldMkLst>
        <pc:picChg chg="add">
          <ac:chgData name="Ekin Bayçın" userId="5e608aa2add76ab8" providerId="Windows Live" clId="Web-{625EA741-2814-4258-B6D1-0EF01F6932E8}" dt="2023-03-09T11:01:58.145" v="21"/>
          <ac:picMkLst>
            <pc:docMk/>
            <pc:sldMk cId="3869789237" sldId="304"/>
            <ac:picMk id="7" creationId="{25B10DDF-453E-D8CB-2200-A4B5B6AE912E}"/>
          </ac:picMkLst>
        </pc:picChg>
      </pc:sldChg>
      <pc:sldChg chg="addSp modSp">
        <pc:chgData name="Ekin Bayçın" userId="5e608aa2add76ab8" providerId="Windows Live" clId="Web-{625EA741-2814-4258-B6D1-0EF01F6932E8}" dt="2023-03-09T11:03:48.305" v="29" actId="1076"/>
        <pc:sldMkLst>
          <pc:docMk/>
          <pc:sldMk cId="80090182" sldId="305"/>
        </pc:sldMkLst>
        <pc:picChg chg="add mod">
          <ac:chgData name="Ekin Bayçın" userId="5e608aa2add76ab8" providerId="Windows Live" clId="Web-{625EA741-2814-4258-B6D1-0EF01F6932E8}" dt="2023-03-09T11:03:48.305" v="29" actId="1076"/>
          <ac:picMkLst>
            <pc:docMk/>
            <pc:sldMk cId="80090182" sldId="305"/>
            <ac:picMk id="6" creationId="{3414C57E-2DDE-63D5-FCE4-71B87B1E7BD2}"/>
          </ac:picMkLst>
        </pc:picChg>
      </pc:sldChg>
      <pc:sldChg chg="addSp">
        <pc:chgData name="Ekin Bayçın" userId="5e608aa2add76ab8" providerId="Windows Live" clId="Web-{625EA741-2814-4258-B6D1-0EF01F6932E8}" dt="2023-03-09T11:02:00.442" v="23"/>
        <pc:sldMkLst>
          <pc:docMk/>
          <pc:sldMk cId="3145340593" sldId="306"/>
        </pc:sldMkLst>
        <pc:picChg chg="add">
          <ac:chgData name="Ekin Bayçın" userId="5e608aa2add76ab8" providerId="Windows Live" clId="Web-{625EA741-2814-4258-B6D1-0EF01F6932E8}" dt="2023-03-09T11:02:00.442" v="23"/>
          <ac:picMkLst>
            <pc:docMk/>
            <pc:sldMk cId="3145340593" sldId="306"/>
            <ac:picMk id="7" creationId="{253DA8AD-7469-929E-8157-D77B5DA6113B}"/>
          </ac:picMkLst>
        </pc:picChg>
      </pc:sldChg>
      <pc:sldChg chg="addSp">
        <pc:chgData name="Ekin Bayçın" userId="5e608aa2add76ab8" providerId="Windows Live" clId="Web-{625EA741-2814-4258-B6D1-0EF01F6932E8}" dt="2023-03-09T11:01:59.848" v="22"/>
        <pc:sldMkLst>
          <pc:docMk/>
          <pc:sldMk cId="1106727586" sldId="307"/>
        </pc:sldMkLst>
        <pc:picChg chg="add">
          <ac:chgData name="Ekin Bayçın" userId="5e608aa2add76ab8" providerId="Windows Live" clId="Web-{625EA741-2814-4258-B6D1-0EF01F6932E8}" dt="2023-03-09T11:01:59.848" v="22"/>
          <ac:picMkLst>
            <pc:docMk/>
            <pc:sldMk cId="1106727586" sldId="307"/>
            <ac:picMk id="7" creationId="{CCD84070-A2E3-3410-BA9C-AB63BB0A79EC}"/>
          </ac:picMkLst>
        </pc:picChg>
      </pc:sldChg>
      <pc:sldChg chg="addSp modSp">
        <pc:chgData name="Ekin Bayçın" userId="5e608aa2add76ab8" providerId="Windows Live" clId="Web-{625EA741-2814-4258-B6D1-0EF01F6932E8}" dt="2023-03-09T11:08:23.003" v="39" actId="1076"/>
        <pc:sldMkLst>
          <pc:docMk/>
          <pc:sldMk cId="706594483" sldId="308"/>
        </pc:sldMkLst>
        <pc:picChg chg="add mod">
          <ac:chgData name="Ekin Bayçın" userId="5e608aa2add76ab8" providerId="Windows Live" clId="Web-{625EA741-2814-4258-B6D1-0EF01F6932E8}" dt="2023-03-09T11:08:23.003" v="39" actId="1076"/>
          <ac:picMkLst>
            <pc:docMk/>
            <pc:sldMk cId="706594483" sldId="308"/>
            <ac:picMk id="6" creationId="{24982174-AD3F-D75D-C4E3-36810CABCD4E}"/>
          </ac:picMkLst>
        </pc:picChg>
      </pc:sldChg>
      <pc:sldChg chg="addSp">
        <pc:chgData name="Ekin Bayçın" userId="5e608aa2add76ab8" providerId="Windows Live" clId="Web-{625EA741-2814-4258-B6D1-0EF01F6932E8}" dt="2023-03-09T11:08:46.957" v="41"/>
        <pc:sldMkLst>
          <pc:docMk/>
          <pc:sldMk cId="239597884" sldId="318"/>
        </pc:sldMkLst>
        <pc:picChg chg="add">
          <ac:chgData name="Ekin Bayçın" userId="5e608aa2add76ab8" providerId="Windows Live" clId="Web-{625EA741-2814-4258-B6D1-0EF01F6932E8}" dt="2023-03-09T11:08:46.957" v="41"/>
          <ac:picMkLst>
            <pc:docMk/>
            <pc:sldMk cId="239597884" sldId="318"/>
            <ac:picMk id="7" creationId="{C8C7D711-A880-E738-5E46-6D451579A164}"/>
          </ac:picMkLst>
        </pc:picChg>
      </pc:sldChg>
      <pc:sldChg chg="addSp">
        <pc:chgData name="Ekin Bayçın" userId="5e608aa2add76ab8" providerId="Windows Live" clId="Web-{625EA741-2814-4258-B6D1-0EF01F6932E8}" dt="2023-03-09T11:08:48.848" v="43"/>
        <pc:sldMkLst>
          <pc:docMk/>
          <pc:sldMk cId="232499080" sldId="319"/>
        </pc:sldMkLst>
        <pc:picChg chg="add">
          <ac:chgData name="Ekin Bayçın" userId="5e608aa2add76ab8" providerId="Windows Live" clId="Web-{625EA741-2814-4258-B6D1-0EF01F6932E8}" dt="2023-03-09T11:08:48.848" v="43"/>
          <ac:picMkLst>
            <pc:docMk/>
            <pc:sldMk cId="232499080" sldId="319"/>
            <ac:picMk id="7" creationId="{8A7039A6-077E-0246-A54F-A2940990F227}"/>
          </ac:picMkLst>
        </pc:picChg>
      </pc:sldChg>
      <pc:sldChg chg="addSp modSp">
        <pc:chgData name="Ekin Bayçın" userId="5e608aa2add76ab8" providerId="Windows Live" clId="Web-{625EA741-2814-4258-B6D1-0EF01F6932E8}" dt="2023-03-09T11:11:09.056" v="54" actId="1076"/>
        <pc:sldMkLst>
          <pc:docMk/>
          <pc:sldMk cId="3645034231" sldId="320"/>
        </pc:sldMkLst>
        <pc:picChg chg="add mod">
          <ac:chgData name="Ekin Bayçın" userId="5e608aa2add76ab8" providerId="Windows Live" clId="Web-{625EA741-2814-4258-B6D1-0EF01F6932E8}" dt="2023-03-09T11:11:09.056" v="54" actId="1076"/>
          <ac:picMkLst>
            <pc:docMk/>
            <pc:sldMk cId="3645034231" sldId="320"/>
            <ac:picMk id="3" creationId="{BBA873AA-9233-D912-306E-58B809C58B79}"/>
          </ac:picMkLst>
        </pc:picChg>
      </pc:sldChg>
      <pc:sldChg chg="addSp">
        <pc:chgData name="Ekin Bayçın" userId="5e608aa2add76ab8" providerId="Windows Live" clId="Web-{625EA741-2814-4258-B6D1-0EF01F6932E8}" dt="2023-03-09T11:09:03.410" v="44"/>
        <pc:sldMkLst>
          <pc:docMk/>
          <pc:sldMk cId="700132931" sldId="322"/>
        </pc:sldMkLst>
        <pc:picChg chg="add">
          <ac:chgData name="Ekin Bayçın" userId="5e608aa2add76ab8" providerId="Windows Live" clId="Web-{625EA741-2814-4258-B6D1-0EF01F6932E8}" dt="2023-03-09T11:09:03.410" v="44"/>
          <ac:picMkLst>
            <pc:docMk/>
            <pc:sldMk cId="700132931" sldId="322"/>
            <ac:picMk id="6" creationId="{EF7033EF-64AB-D355-9AB3-8AE959B47222}"/>
          </ac:picMkLst>
        </pc:picChg>
      </pc:sldChg>
      <pc:sldChg chg="addSp">
        <pc:chgData name="Ekin Bayçın" userId="5e608aa2add76ab8" providerId="Windows Live" clId="Web-{625EA741-2814-4258-B6D1-0EF01F6932E8}" dt="2023-03-09T11:09:04.207" v="45"/>
        <pc:sldMkLst>
          <pc:docMk/>
          <pc:sldMk cId="1866160706" sldId="323"/>
        </pc:sldMkLst>
        <pc:picChg chg="add">
          <ac:chgData name="Ekin Bayçın" userId="5e608aa2add76ab8" providerId="Windows Live" clId="Web-{625EA741-2814-4258-B6D1-0EF01F6932E8}" dt="2023-03-09T11:09:04.207" v="45"/>
          <ac:picMkLst>
            <pc:docMk/>
            <pc:sldMk cId="1866160706" sldId="323"/>
            <ac:picMk id="6" creationId="{3E4EA356-C474-F402-760A-1A6647B03D26}"/>
          </ac:picMkLst>
        </pc:picChg>
      </pc:sldChg>
      <pc:sldChg chg="addSp delSp">
        <pc:chgData name="Ekin Bayçın" userId="5e608aa2add76ab8" providerId="Windows Live" clId="Web-{625EA741-2814-4258-B6D1-0EF01F6932E8}" dt="2023-03-09T11:09:07.129" v="47"/>
        <pc:sldMkLst>
          <pc:docMk/>
          <pc:sldMk cId="252359608" sldId="324"/>
        </pc:sldMkLst>
        <pc:picChg chg="add del">
          <ac:chgData name="Ekin Bayçın" userId="5e608aa2add76ab8" providerId="Windows Live" clId="Web-{625EA741-2814-4258-B6D1-0EF01F6932E8}" dt="2023-03-09T11:09:07.129" v="47"/>
          <ac:picMkLst>
            <pc:docMk/>
            <pc:sldMk cId="252359608" sldId="324"/>
            <ac:picMk id="6" creationId="{90EED06A-DB0B-64D8-81A8-759B47A93F7D}"/>
          </ac:picMkLst>
        </pc:picChg>
      </pc:sldChg>
      <pc:sldChg chg="addSp">
        <pc:chgData name="Ekin Bayçın" userId="5e608aa2add76ab8" providerId="Windows Live" clId="Web-{625EA741-2814-4258-B6D1-0EF01F6932E8}" dt="2023-03-09T10:58:02.620" v="5"/>
        <pc:sldMkLst>
          <pc:docMk/>
          <pc:sldMk cId="1477505341" sldId="343"/>
        </pc:sldMkLst>
        <pc:picChg chg="add">
          <ac:chgData name="Ekin Bayçın" userId="5e608aa2add76ab8" providerId="Windows Live" clId="Web-{625EA741-2814-4258-B6D1-0EF01F6932E8}" dt="2023-03-09T10:58:02.620" v="5"/>
          <ac:picMkLst>
            <pc:docMk/>
            <pc:sldMk cId="1477505341" sldId="343"/>
            <ac:picMk id="5" creationId="{B29484E3-9CF1-AB97-4383-568EE4999401}"/>
          </ac:picMkLst>
        </pc:picChg>
      </pc:sldChg>
      <pc:sldChg chg="addSp">
        <pc:chgData name="Ekin Bayçın" userId="5e608aa2add76ab8" providerId="Windows Live" clId="Web-{625EA741-2814-4258-B6D1-0EF01F6932E8}" dt="2023-03-09T10:58:12.261" v="14"/>
        <pc:sldMkLst>
          <pc:docMk/>
          <pc:sldMk cId="114991103" sldId="344"/>
        </pc:sldMkLst>
        <pc:picChg chg="add">
          <ac:chgData name="Ekin Bayçın" userId="5e608aa2add76ab8" providerId="Windows Live" clId="Web-{625EA741-2814-4258-B6D1-0EF01F6932E8}" dt="2023-03-09T10:58:12.261" v="14"/>
          <ac:picMkLst>
            <pc:docMk/>
            <pc:sldMk cId="114991103" sldId="344"/>
            <ac:picMk id="5" creationId="{9528F6E0-7D35-C0C1-539E-CB5492931A71}"/>
          </ac:picMkLst>
        </pc:picChg>
      </pc:sldChg>
      <pc:sldChg chg="addSp">
        <pc:chgData name="Ekin Bayçın" userId="5e608aa2add76ab8" providerId="Windows Live" clId="Web-{625EA741-2814-4258-B6D1-0EF01F6932E8}" dt="2023-03-09T10:58:03.574" v="6"/>
        <pc:sldMkLst>
          <pc:docMk/>
          <pc:sldMk cId="2980954918" sldId="346"/>
        </pc:sldMkLst>
        <pc:picChg chg="add">
          <ac:chgData name="Ekin Bayçın" userId="5e608aa2add76ab8" providerId="Windows Live" clId="Web-{625EA741-2814-4258-B6D1-0EF01F6932E8}" dt="2023-03-09T10:58:03.574" v="6"/>
          <ac:picMkLst>
            <pc:docMk/>
            <pc:sldMk cId="2980954918" sldId="346"/>
            <ac:picMk id="5" creationId="{3837F1E7-D35E-B6D6-4B3A-0FBBCA8F7661}"/>
          </ac:picMkLst>
        </pc:picChg>
      </pc:sldChg>
      <pc:sldChg chg="addSp">
        <pc:chgData name="Ekin Bayçın" userId="5e608aa2add76ab8" providerId="Windows Live" clId="Web-{625EA741-2814-4258-B6D1-0EF01F6932E8}" dt="2023-03-09T10:58:05.121" v="7"/>
        <pc:sldMkLst>
          <pc:docMk/>
          <pc:sldMk cId="239545305" sldId="347"/>
        </pc:sldMkLst>
        <pc:picChg chg="add">
          <ac:chgData name="Ekin Bayçın" userId="5e608aa2add76ab8" providerId="Windows Live" clId="Web-{625EA741-2814-4258-B6D1-0EF01F6932E8}" dt="2023-03-09T10:58:05.121" v="7"/>
          <ac:picMkLst>
            <pc:docMk/>
            <pc:sldMk cId="239545305" sldId="347"/>
            <ac:picMk id="5" creationId="{938D2D9D-4D37-64E7-B397-F75824F16B9B}"/>
          </ac:picMkLst>
        </pc:picChg>
      </pc:sldChg>
      <pc:sldChg chg="addSp">
        <pc:chgData name="Ekin Bayçın" userId="5e608aa2add76ab8" providerId="Windows Live" clId="Web-{625EA741-2814-4258-B6D1-0EF01F6932E8}" dt="2023-03-09T10:58:05.886" v="8"/>
        <pc:sldMkLst>
          <pc:docMk/>
          <pc:sldMk cId="2894938298" sldId="348"/>
        </pc:sldMkLst>
        <pc:picChg chg="add">
          <ac:chgData name="Ekin Bayçın" userId="5e608aa2add76ab8" providerId="Windows Live" clId="Web-{625EA741-2814-4258-B6D1-0EF01F6932E8}" dt="2023-03-09T10:58:05.886" v="8"/>
          <ac:picMkLst>
            <pc:docMk/>
            <pc:sldMk cId="2894938298" sldId="348"/>
            <ac:picMk id="5" creationId="{4E1F4D07-92E3-7072-A06B-E47038905F75}"/>
          </ac:picMkLst>
        </pc:picChg>
      </pc:sldChg>
      <pc:sldChg chg="addSp">
        <pc:chgData name="Ekin Bayçın" userId="5e608aa2add76ab8" providerId="Windows Live" clId="Web-{625EA741-2814-4258-B6D1-0EF01F6932E8}" dt="2023-03-09T10:58:06.746" v="9"/>
        <pc:sldMkLst>
          <pc:docMk/>
          <pc:sldMk cId="3397241265" sldId="349"/>
        </pc:sldMkLst>
        <pc:picChg chg="add">
          <ac:chgData name="Ekin Bayçın" userId="5e608aa2add76ab8" providerId="Windows Live" clId="Web-{625EA741-2814-4258-B6D1-0EF01F6932E8}" dt="2023-03-09T10:58:06.746" v="9"/>
          <ac:picMkLst>
            <pc:docMk/>
            <pc:sldMk cId="3397241265" sldId="349"/>
            <ac:picMk id="5" creationId="{56127872-695B-6C10-47B2-FD955E42601B}"/>
          </ac:picMkLst>
        </pc:picChg>
      </pc:sldChg>
      <pc:sldChg chg="addSp">
        <pc:chgData name="Ekin Bayçın" userId="5e608aa2add76ab8" providerId="Windows Live" clId="Web-{625EA741-2814-4258-B6D1-0EF01F6932E8}" dt="2023-03-09T10:58:07.293" v="10"/>
        <pc:sldMkLst>
          <pc:docMk/>
          <pc:sldMk cId="2093147567" sldId="350"/>
        </pc:sldMkLst>
        <pc:picChg chg="add">
          <ac:chgData name="Ekin Bayçın" userId="5e608aa2add76ab8" providerId="Windows Live" clId="Web-{625EA741-2814-4258-B6D1-0EF01F6932E8}" dt="2023-03-09T10:58:07.293" v="10"/>
          <ac:picMkLst>
            <pc:docMk/>
            <pc:sldMk cId="2093147567" sldId="350"/>
            <ac:picMk id="5" creationId="{901AAEF4-87B2-7A6D-467B-824CB75F2C45}"/>
          </ac:picMkLst>
        </pc:picChg>
      </pc:sldChg>
      <pc:sldChg chg="addSp">
        <pc:chgData name="Ekin Bayçın" userId="5e608aa2add76ab8" providerId="Windows Live" clId="Web-{625EA741-2814-4258-B6D1-0EF01F6932E8}" dt="2023-03-09T10:58:08.668" v="11"/>
        <pc:sldMkLst>
          <pc:docMk/>
          <pc:sldMk cId="2386986315" sldId="351"/>
        </pc:sldMkLst>
        <pc:picChg chg="add">
          <ac:chgData name="Ekin Bayçın" userId="5e608aa2add76ab8" providerId="Windows Live" clId="Web-{625EA741-2814-4258-B6D1-0EF01F6932E8}" dt="2023-03-09T10:58:08.668" v="11"/>
          <ac:picMkLst>
            <pc:docMk/>
            <pc:sldMk cId="2386986315" sldId="351"/>
            <ac:picMk id="5" creationId="{63BBC750-EF64-D898-4943-DA6E749BFA26}"/>
          </ac:picMkLst>
        </pc:picChg>
      </pc:sldChg>
      <pc:sldChg chg="addSp">
        <pc:chgData name="Ekin Bayçın" userId="5e608aa2add76ab8" providerId="Windows Live" clId="Web-{625EA741-2814-4258-B6D1-0EF01F6932E8}" dt="2023-03-09T10:58:09.121" v="12"/>
        <pc:sldMkLst>
          <pc:docMk/>
          <pc:sldMk cId="503710945" sldId="352"/>
        </pc:sldMkLst>
        <pc:picChg chg="add">
          <ac:chgData name="Ekin Bayçın" userId="5e608aa2add76ab8" providerId="Windows Live" clId="Web-{625EA741-2814-4258-B6D1-0EF01F6932E8}" dt="2023-03-09T10:58:09.121" v="12"/>
          <ac:picMkLst>
            <pc:docMk/>
            <pc:sldMk cId="503710945" sldId="352"/>
            <ac:picMk id="5" creationId="{4DC98BD0-C6A0-D07D-D1FD-5EBEF2CCF702}"/>
          </ac:picMkLst>
        </pc:picChg>
      </pc:sldChg>
      <pc:sldChg chg="addSp">
        <pc:chgData name="Ekin Bayçın" userId="5e608aa2add76ab8" providerId="Windows Live" clId="Web-{625EA741-2814-4258-B6D1-0EF01F6932E8}" dt="2023-03-09T10:58:09.668" v="13"/>
        <pc:sldMkLst>
          <pc:docMk/>
          <pc:sldMk cId="260348539" sldId="353"/>
        </pc:sldMkLst>
        <pc:picChg chg="add">
          <ac:chgData name="Ekin Bayçın" userId="5e608aa2add76ab8" providerId="Windows Live" clId="Web-{625EA741-2814-4258-B6D1-0EF01F6932E8}" dt="2023-03-09T10:58:09.668" v="13"/>
          <ac:picMkLst>
            <pc:docMk/>
            <pc:sldMk cId="260348539" sldId="353"/>
            <ac:picMk id="5" creationId="{C1124656-210F-C21B-D182-52697B2A82B9}"/>
          </ac:picMkLst>
        </pc:picChg>
      </pc:sldChg>
      <pc:sldChg chg="addSp">
        <pc:chgData name="Ekin Bayçın" userId="5e608aa2add76ab8" providerId="Windows Live" clId="Web-{625EA741-2814-4258-B6D1-0EF01F6932E8}" dt="2023-03-09T11:08:47.597" v="42"/>
        <pc:sldMkLst>
          <pc:docMk/>
          <pc:sldMk cId="3283342753" sldId="354"/>
        </pc:sldMkLst>
        <pc:picChg chg="add">
          <ac:chgData name="Ekin Bayçın" userId="5e608aa2add76ab8" providerId="Windows Live" clId="Web-{625EA741-2814-4258-B6D1-0EF01F6932E8}" dt="2023-03-09T11:08:47.597" v="42"/>
          <ac:picMkLst>
            <pc:docMk/>
            <pc:sldMk cId="3283342753" sldId="354"/>
            <ac:picMk id="4" creationId="{0AE8B4C2-B364-3EB2-ABA2-15D0C5EDC8C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09A98-4416-49E4-B2A3-F4616F7DBFED}" type="doc">
      <dgm:prSet loTypeId="urn:microsoft.com/office/officeart/2005/8/layout/process1" loCatId="process" qsTypeId="urn:microsoft.com/office/officeart/2005/8/quickstyle/simple1" qsCatId="simple" csTypeId="urn:microsoft.com/office/officeart/2005/8/colors/accent1_2" csCatId="accent1" phldr="1"/>
      <dgm:spPr/>
    </dgm:pt>
    <dgm:pt modelId="{6DABC6FB-492B-4F6D-B31C-0766B991A8C0}">
      <dgm:prSet phldrT="[Text]" phldr="0"/>
      <dgm:spPr/>
      <dgm:t>
        <a:bodyPr/>
        <a:lstStyle/>
        <a:p>
          <a:pPr rtl="0"/>
          <a:r>
            <a:rPr lang="en-US" dirty="0">
              <a:latin typeface="Calibri Light" panose="020F0302020204030204"/>
            </a:rPr>
            <a:t>SpaceX API</a:t>
          </a:r>
          <a:endParaRPr lang="en-US" dirty="0"/>
        </a:p>
      </dgm:t>
    </dgm:pt>
    <dgm:pt modelId="{8638F5DB-500E-4732-92FB-4F14B1986D05}" type="parTrans" cxnId="{DB94595D-F13C-4DFC-B952-908654FFCDBD}">
      <dgm:prSet/>
      <dgm:spPr/>
    </dgm:pt>
    <dgm:pt modelId="{E0447423-E07C-490B-A431-668446BEEECE}" type="sibTrans" cxnId="{DB94595D-F13C-4DFC-B952-908654FFCDBD}">
      <dgm:prSet/>
      <dgm:spPr/>
      <dgm:t>
        <a:bodyPr/>
        <a:lstStyle/>
        <a:p>
          <a:endParaRPr lang="en-US"/>
        </a:p>
      </dgm:t>
    </dgm:pt>
    <dgm:pt modelId="{9828BF4D-0C94-49F7-934D-3FFEFC11998F}">
      <dgm:prSet phldrT="[Text]" phldr="0"/>
      <dgm:spPr/>
      <dgm:t>
        <a:bodyPr/>
        <a:lstStyle/>
        <a:p>
          <a:r>
            <a:rPr lang="en-US" dirty="0">
              <a:latin typeface="Calibri Light" panose="020F0302020204030204"/>
            </a:rPr>
            <a:t>Client</a:t>
          </a:r>
          <a:endParaRPr lang="en-US" dirty="0"/>
        </a:p>
      </dgm:t>
    </dgm:pt>
    <dgm:pt modelId="{4DE5FC76-FDBD-4427-BCA1-2100559DBE4D}" type="parTrans" cxnId="{FA5703D0-9499-40D4-9E1B-966E3FCB3ABD}">
      <dgm:prSet/>
      <dgm:spPr/>
    </dgm:pt>
    <dgm:pt modelId="{E2820613-E8E1-4AFA-9F52-822DEA83923B}" type="sibTrans" cxnId="{FA5703D0-9499-40D4-9E1B-966E3FCB3ABD}">
      <dgm:prSet/>
      <dgm:spPr/>
      <dgm:t>
        <a:bodyPr/>
        <a:lstStyle/>
        <a:p>
          <a:endParaRPr lang="en-US"/>
        </a:p>
      </dgm:t>
    </dgm:pt>
    <dgm:pt modelId="{C95523F6-6C31-4774-A510-0B132A058698}">
      <dgm:prSet phldrT="[Text]" phldr="0"/>
      <dgm:spPr/>
      <dgm:t>
        <a:bodyPr/>
        <a:lstStyle/>
        <a:p>
          <a:pPr rtl="0"/>
          <a:r>
            <a:rPr lang="en-US" dirty="0">
              <a:latin typeface="Calibri Light" panose="020F0302020204030204"/>
            </a:rPr>
            <a:t>Raw Data Frame</a:t>
          </a:r>
          <a:endParaRPr lang="en-US" dirty="0"/>
        </a:p>
      </dgm:t>
    </dgm:pt>
    <dgm:pt modelId="{8F55AA82-460B-44D2-84CE-FC3E26ED5C89}" type="parTrans" cxnId="{23B43564-6B7F-4A02-A288-3C52582EE104}">
      <dgm:prSet/>
      <dgm:spPr/>
    </dgm:pt>
    <dgm:pt modelId="{5D44B4EA-3AFF-49B1-A341-E00B62D4A095}" type="sibTrans" cxnId="{23B43564-6B7F-4A02-A288-3C52582EE104}">
      <dgm:prSet/>
      <dgm:spPr/>
      <dgm:t>
        <a:bodyPr/>
        <a:lstStyle/>
        <a:p>
          <a:endParaRPr lang="en-US"/>
        </a:p>
      </dgm:t>
    </dgm:pt>
    <dgm:pt modelId="{D91DC70D-0895-4C01-84E4-BCFFD92C4A62}">
      <dgm:prSet phldr="0"/>
      <dgm:spPr/>
      <dgm:t>
        <a:bodyPr/>
        <a:lstStyle/>
        <a:p>
          <a:pPr rtl="0"/>
          <a:r>
            <a:rPr lang="en-US" dirty="0">
              <a:latin typeface="Calibri Light" panose="020F0302020204030204"/>
            </a:rPr>
            <a:t>Rocket, Payloads, Cores, Flight Number, Date_utc Extracted</a:t>
          </a:r>
        </a:p>
      </dgm:t>
    </dgm:pt>
    <dgm:pt modelId="{249AAE83-D71C-46ED-B5F8-3E0CB29658A8}" type="parTrans" cxnId="{54579C94-B86A-492E-9EF7-0A804B230A57}">
      <dgm:prSet/>
      <dgm:spPr/>
    </dgm:pt>
    <dgm:pt modelId="{1143BA99-13DB-49BE-88A3-A0B558A49A01}" type="sibTrans" cxnId="{54579C94-B86A-492E-9EF7-0A804B230A57}">
      <dgm:prSet/>
      <dgm:spPr/>
      <dgm:t>
        <a:bodyPr/>
        <a:lstStyle/>
        <a:p>
          <a:endParaRPr lang="en-US"/>
        </a:p>
      </dgm:t>
    </dgm:pt>
    <dgm:pt modelId="{B670A846-0432-4628-B0B4-64CEC116B55E}">
      <dgm:prSet phldr="0"/>
      <dgm:spPr/>
      <dgm:t>
        <a:bodyPr/>
        <a:lstStyle/>
        <a:p>
          <a:pPr rtl="0"/>
          <a:r>
            <a:rPr lang="en-US" dirty="0">
              <a:latin typeface="Calibri Light" panose="020F0302020204030204"/>
            </a:rPr>
            <a:t>Rows removed(Multiple cores, payloads)</a:t>
          </a:r>
        </a:p>
      </dgm:t>
    </dgm:pt>
    <dgm:pt modelId="{F4234BD5-4229-402D-BEE5-F928B5AA9B6B}" type="parTrans" cxnId="{DDFEEB12-F859-420B-9087-AE93A9F3E8E2}">
      <dgm:prSet/>
      <dgm:spPr/>
    </dgm:pt>
    <dgm:pt modelId="{94B24644-549B-4E9B-916B-2B9E8A96AF7C}" type="sibTrans" cxnId="{DDFEEB12-F859-420B-9087-AE93A9F3E8E2}">
      <dgm:prSet/>
      <dgm:spPr/>
    </dgm:pt>
    <dgm:pt modelId="{81A5B383-5623-445C-A970-D3FB5BE1EF80}" type="pres">
      <dgm:prSet presAssocID="{6A509A98-4416-49E4-B2A3-F4616F7DBFED}" presName="Name0" presStyleCnt="0">
        <dgm:presLayoutVars>
          <dgm:dir/>
          <dgm:resizeHandles val="exact"/>
        </dgm:presLayoutVars>
      </dgm:prSet>
      <dgm:spPr/>
    </dgm:pt>
    <dgm:pt modelId="{EA7FD861-DE5E-4D8C-8D14-6D3EFF867499}" type="pres">
      <dgm:prSet presAssocID="{6DABC6FB-492B-4F6D-B31C-0766B991A8C0}" presName="node" presStyleLbl="node1" presStyleIdx="0" presStyleCnt="5">
        <dgm:presLayoutVars>
          <dgm:bulletEnabled val="1"/>
        </dgm:presLayoutVars>
      </dgm:prSet>
      <dgm:spPr/>
    </dgm:pt>
    <dgm:pt modelId="{3B70FF3F-44F6-450A-8C84-EB94175CE003}" type="pres">
      <dgm:prSet presAssocID="{E0447423-E07C-490B-A431-668446BEEECE}" presName="sibTrans" presStyleLbl="sibTrans2D1" presStyleIdx="0" presStyleCnt="4"/>
      <dgm:spPr/>
    </dgm:pt>
    <dgm:pt modelId="{6CA769C0-27B5-4642-B47B-FD2547A44110}" type="pres">
      <dgm:prSet presAssocID="{E0447423-E07C-490B-A431-668446BEEECE}" presName="connectorText" presStyleLbl="sibTrans2D1" presStyleIdx="0" presStyleCnt="4"/>
      <dgm:spPr/>
    </dgm:pt>
    <dgm:pt modelId="{2371FB5F-E2B4-43B1-9582-95F0595E3136}" type="pres">
      <dgm:prSet presAssocID="{9828BF4D-0C94-49F7-934D-3FFEFC11998F}" presName="node" presStyleLbl="node1" presStyleIdx="1" presStyleCnt="5">
        <dgm:presLayoutVars>
          <dgm:bulletEnabled val="1"/>
        </dgm:presLayoutVars>
      </dgm:prSet>
      <dgm:spPr/>
    </dgm:pt>
    <dgm:pt modelId="{4024CBD0-F016-4443-AE5B-D936FEBB31E2}" type="pres">
      <dgm:prSet presAssocID="{E2820613-E8E1-4AFA-9F52-822DEA83923B}" presName="sibTrans" presStyleLbl="sibTrans2D1" presStyleIdx="1" presStyleCnt="4"/>
      <dgm:spPr/>
    </dgm:pt>
    <dgm:pt modelId="{AE54E466-4DE4-4198-8B70-A5C1DD8C8C0E}" type="pres">
      <dgm:prSet presAssocID="{E2820613-E8E1-4AFA-9F52-822DEA83923B}" presName="connectorText" presStyleLbl="sibTrans2D1" presStyleIdx="1" presStyleCnt="4"/>
      <dgm:spPr/>
    </dgm:pt>
    <dgm:pt modelId="{8F24FEA5-4E03-4088-8BBF-F7DCA03E79B1}" type="pres">
      <dgm:prSet presAssocID="{C95523F6-6C31-4774-A510-0B132A058698}" presName="node" presStyleLbl="node1" presStyleIdx="2" presStyleCnt="5">
        <dgm:presLayoutVars>
          <dgm:bulletEnabled val="1"/>
        </dgm:presLayoutVars>
      </dgm:prSet>
      <dgm:spPr/>
    </dgm:pt>
    <dgm:pt modelId="{6C183DF8-FAB4-4241-B741-578B1B6DBA7F}" type="pres">
      <dgm:prSet presAssocID="{5D44B4EA-3AFF-49B1-A341-E00B62D4A095}" presName="sibTrans" presStyleLbl="sibTrans2D1" presStyleIdx="2" presStyleCnt="4"/>
      <dgm:spPr/>
    </dgm:pt>
    <dgm:pt modelId="{1A6F628C-AA98-40A2-80DC-831474ED11BE}" type="pres">
      <dgm:prSet presAssocID="{5D44B4EA-3AFF-49B1-A341-E00B62D4A095}" presName="connectorText" presStyleLbl="sibTrans2D1" presStyleIdx="2" presStyleCnt="4"/>
      <dgm:spPr/>
    </dgm:pt>
    <dgm:pt modelId="{107EC774-65CC-41B0-974A-D25DDD2EC671}" type="pres">
      <dgm:prSet presAssocID="{D91DC70D-0895-4C01-84E4-BCFFD92C4A62}" presName="node" presStyleLbl="node1" presStyleIdx="3" presStyleCnt="5">
        <dgm:presLayoutVars>
          <dgm:bulletEnabled val="1"/>
        </dgm:presLayoutVars>
      </dgm:prSet>
      <dgm:spPr/>
    </dgm:pt>
    <dgm:pt modelId="{DDE56C98-DAA4-4FCA-AA56-C2D1FFBB6C46}" type="pres">
      <dgm:prSet presAssocID="{1143BA99-13DB-49BE-88A3-A0B558A49A01}" presName="sibTrans" presStyleLbl="sibTrans2D1" presStyleIdx="3" presStyleCnt="4"/>
      <dgm:spPr/>
    </dgm:pt>
    <dgm:pt modelId="{3EAE45BE-01E4-4F53-A6CD-2788DFA1791C}" type="pres">
      <dgm:prSet presAssocID="{1143BA99-13DB-49BE-88A3-A0B558A49A01}" presName="connectorText" presStyleLbl="sibTrans2D1" presStyleIdx="3" presStyleCnt="4"/>
      <dgm:spPr/>
    </dgm:pt>
    <dgm:pt modelId="{1C331038-8195-46B7-A558-3B6FCC381BC8}" type="pres">
      <dgm:prSet presAssocID="{B670A846-0432-4628-B0B4-64CEC116B55E}" presName="node" presStyleLbl="node1" presStyleIdx="4" presStyleCnt="5">
        <dgm:presLayoutVars>
          <dgm:bulletEnabled val="1"/>
        </dgm:presLayoutVars>
      </dgm:prSet>
      <dgm:spPr/>
    </dgm:pt>
  </dgm:ptLst>
  <dgm:cxnLst>
    <dgm:cxn modelId="{4D751802-A0BB-41DB-9985-C9873595593C}" type="presOf" srcId="{1143BA99-13DB-49BE-88A3-A0B558A49A01}" destId="{DDE56C98-DAA4-4FCA-AA56-C2D1FFBB6C46}" srcOrd="0" destOrd="0" presId="urn:microsoft.com/office/officeart/2005/8/layout/process1"/>
    <dgm:cxn modelId="{70F41D04-3603-475C-853D-F86497D2F790}" type="presOf" srcId="{B670A846-0432-4628-B0B4-64CEC116B55E}" destId="{1C331038-8195-46B7-A558-3B6FCC381BC8}" srcOrd="0" destOrd="0" presId="urn:microsoft.com/office/officeart/2005/8/layout/process1"/>
    <dgm:cxn modelId="{8D0BCD06-50B7-4DCA-AED4-D0D65622060A}" type="presOf" srcId="{E0447423-E07C-490B-A431-668446BEEECE}" destId="{6CA769C0-27B5-4642-B47B-FD2547A44110}" srcOrd="1" destOrd="0" presId="urn:microsoft.com/office/officeart/2005/8/layout/process1"/>
    <dgm:cxn modelId="{D110E306-D3C7-49C7-85B0-710FDACDD32B}" type="presOf" srcId="{6DABC6FB-492B-4F6D-B31C-0766B991A8C0}" destId="{EA7FD861-DE5E-4D8C-8D14-6D3EFF867499}" srcOrd="0" destOrd="0" presId="urn:microsoft.com/office/officeart/2005/8/layout/process1"/>
    <dgm:cxn modelId="{814A9F07-32E6-4A16-B08C-4CC8E18FCE50}" type="presOf" srcId="{E0447423-E07C-490B-A431-668446BEEECE}" destId="{3B70FF3F-44F6-450A-8C84-EB94175CE003}" srcOrd="0" destOrd="0" presId="urn:microsoft.com/office/officeart/2005/8/layout/process1"/>
    <dgm:cxn modelId="{DDFEEB12-F859-420B-9087-AE93A9F3E8E2}" srcId="{6A509A98-4416-49E4-B2A3-F4616F7DBFED}" destId="{B670A846-0432-4628-B0B4-64CEC116B55E}" srcOrd="4" destOrd="0" parTransId="{F4234BD5-4229-402D-BEE5-F928B5AA9B6B}" sibTransId="{94B24644-549B-4E9B-916B-2B9E8A96AF7C}"/>
    <dgm:cxn modelId="{BB8AB616-11D9-4FA1-9BB2-B86D1DDE7F78}" type="presOf" srcId="{5D44B4EA-3AFF-49B1-A341-E00B62D4A095}" destId="{6C183DF8-FAB4-4241-B741-578B1B6DBA7F}" srcOrd="0" destOrd="0" presId="urn:microsoft.com/office/officeart/2005/8/layout/process1"/>
    <dgm:cxn modelId="{A5A0431C-4AFB-4299-9285-042071DB57D2}" type="presOf" srcId="{C95523F6-6C31-4774-A510-0B132A058698}" destId="{8F24FEA5-4E03-4088-8BBF-F7DCA03E79B1}" srcOrd="0" destOrd="0" presId="urn:microsoft.com/office/officeart/2005/8/layout/process1"/>
    <dgm:cxn modelId="{4443E11C-3289-4A22-BF01-3CBC1D3CFAB7}" type="presOf" srcId="{9828BF4D-0C94-49F7-934D-3FFEFC11998F}" destId="{2371FB5F-E2B4-43B1-9582-95F0595E3136}" srcOrd="0" destOrd="0" presId="urn:microsoft.com/office/officeart/2005/8/layout/process1"/>
    <dgm:cxn modelId="{9234E33D-429F-41D8-A43A-2BFC4B80E9AA}" type="presOf" srcId="{E2820613-E8E1-4AFA-9F52-822DEA83923B}" destId="{4024CBD0-F016-4443-AE5B-D936FEBB31E2}" srcOrd="0" destOrd="0" presId="urn:microsoft.com/office/officeart/2005/8/layout/process1"/>
    <dgm:cxn modelId="{DB94595D-F13C-4DFC-B952-908654FFCDBD}" srcId="{6A509A98-4416-49E4-B2A3-F4616F7DBFED}" destId="{6DABC6FB-492B-4F6D-B31C-0766B991A8C0}" srcOrd="0" destOrd="0" parTransId="{8638F5DB-500E-4732-92FB-4F14B1986D05}" sibTransId="{E0447423-E07C-490B-A431-668446BEEECE}"/>
    <dgm:cxn modelId="{23B43564-6B7F-4A02-A288-3C52582EE104}" srcId="{6A509A98-4416-49E4-B2A3-F4616F7DBFED}" destId="{C95523F6-6C31-4774-A510-0B132A058698}" srcOrd="2" destOrd="0" parTransId="{8F55AA82-460B-44D2-84CE-FC3E26ED5C89}" sibTransId="{5D44B4EA-3AFF-49B1-A341-E00B62D4A095}"/>
    <dgm:cxn modelId="{36AFBD54-C0F6-4BED-B103-1F0E9FAD9BAF}" type="presOf" srcId="{D91DC70D-0895-4C01-84E4-BCFFD92C4A62}" destId="{107EC774-65CC-41B0-974A-D25DDD2EC671}" srcOrd="0" destOrd="0" presId="urn:microsoft.com/office/officeart/2005/8/layout/process1"/>
    <dgm:cxn modelId="{A6575177-2EC6-48BF-8FE4-5D260C4F0F36}" type="presOf" srcId="{E2820613-E8E1-4AFA-9F52-822DEA83923B}" destId="{AE54E466-4DE4-4198-8B70-A5C1DD8C8C0E}" srcOrd="1" destOrd="0" presId="urn:microsoft.com/office/officeart/2005/8/layout/process1"/>
    <dgm:cxn modelId="{54579C94-B86A-492E-9EF7-0A804B230A57}" srcId="{6A509A98-4416-49E4-B2A3-F4616F7DBFED}" destId="{D91DC70D-0895-4C01-84E4-BCFFD92C4A62}" srcOrd="3" destOrd="0" parTransId="{249AAE83-D71C-46ED-B5F8-3E0CB29658A8}" sibTransId="{1143BA99-13DB-49BE-88A3-A0B558A49A01}"/>
    <dgm:cxn modelId="{B5B1D3C3-9F89-45B1-BF08-E29DA87BF570}" type="presOf" srcId="{5D44B4EA-3AFF-49B1-A341-E00B62D4A095}" destId="{1A6F628C-AA98-40A2-80DC-831474ED11BE}" srcOrd="1" destOrd="0" presId="urn:microsoft.com/office/officeart/2005/8/layout/process1"/>
    <dgm:cxn modelId="{D08BF6C3-8C72-4C19-A78B-06BF5FD5B64C}" type="presOf" srcId="{6A509A98-4416-49E4-B2A3-F4616F7DBFED}" destId="{81A5B383-5623-445C-A970-D3FB5BE1EF80}" srcOrd="0" destOrd="0" presId="urn:microsoft.com/office/officeart/2005/8/layout/process1"/>
    <dgm:cxn modelId="{FA5703D0-9499-40D4-9E1B-966E3FCB3ABD}" srcId="{6A509A98-4416-49E4-B2A3-F4616F7DBFED}" destId="{9828BF4D-0C94-49F7-934D-3FFEFC11998F}" srcOrd="1" destOrd="0" parTransId="{4DE5FC76-FDBD-4427-BCA1-2100559DBE4D}" sibTransId="{E2820613-E8E1-4AFA-9F52-822DEA83923B}"/>
    <dgm:cxn modelId="{B34714DF-B88F-410F-BECD-78392216473C}" type="presOf" srcId="{1143BA99-13DB-49BE-88A3-A0B558A49A01}" destId="{3EAE45BE-01E4-4F53-A6CD-2788DFA1791C}" srcOrd="1" destOrd="0" presId="urn:microsoft.com/office/officeart/2005/8/layout/process1"/>
    <dgm:cxn modelId="{E22AB5DB-111A-4A99-868D-E6C784F6316E}" type="presParOf" srcId="{81A5B383-5623-445C-A970-D3FB5BE1EF80}" destId="{EA7FD861-DE5E-4D8C-8D14-6D3EFF867499}" srcOrd="0" destOrd="0" presId="urn:microsoft.com/office/officeart/2005/8/layout/process1"/>
    <dgm:cxn modelId="{FFFEB263-253B-46F7-B21E-C41756E806CB}" type="presParOf" srcId="{81A5B383-5623-445C-A970-D3FB5BE1EF80}" destId="{3B70FF3F-44F6-450A-8C84-EB94175CE003}" srcOrd="1" destOrd="0" presId="urn:microsoft.com/office/officeart/2005/8/layout/process1"/>
    <dgm:cxn modelId="{50F7B834-01AE-4DC3-9613-92744B25D2E1}" type="presParOf" srcId="{3B70FF3F-44F6-450A-8C84-EB94175CE003}" destId="{6CA769C0-27B5-4642-B47B-FD2547A44110}" srcOrd="0" destOrd="0" presId="urn:microsoft.com/office/officeart/2005/8/layout/process1"/>
    <dgm:cxn modelId="{9FDE6882-CEC0-4BA3-83CB-958B11956492}" type="presParOf" srcId="{81A5B383-5623-445C-A970-D3FB5BE1EF80}" destId="{2371FB5F-E2B4-43B1-9582-95F0595E3136}" srcOrd="2" destOrd="0" presId="urn:microsoft.com/office/officeart/2005/8/layout/process1"/>
    <dgm:cxn modelId="{7A5E3FB9-CC6E-4C41-98FB-39C79E90B756}" type="presParOf" srcId="{81A5B383-5623-445C-A970-D3FB5BE1EF80}" destId="{4024CBD0-F016-4443-AE5B-D936FEBB31E2}" srcOrd="3" destOrd="0" presId="urn:microsoft.com/office/officeart/2005/8/layout/process1"/>
    <dgm:cxn modelId="{98849825-C041-456B-9857-9FCFF3D15DFE}" type="presParOf" srcId="{4024CBD0-F016-4443-AE5B-D936FEBB31E2}" destId="{AE54E466-4DE4-4198-8B70-A5C1DD8C8C0E}" srcOrd="0" destOrd="0" presId="urn:microsoft.com/office/officeart/2005/8/layout/process1"/>
    <dgm:cxn modelId="{38E97CC6-2C31-4F44-8F18-39B5441E9629}" type="presParOf" srcId="{81A5B383-5623-445C-A970-D3FB5BE1EF80}" destId="{8F24FEA5-4E03-4088-8BBF-F7DCA03E79B1}" srcOrd="4" destOrd="0" presId="urn:microsoft.com/office/officeart/2005/8/layout/process1"/>
    <dgm:cxn modelId="{88ADBCEB-C20B-4515-B16E-805FCFCC5899}" type="presParOf" srcId="{81A5B383-5623-445C-A970-D3FB5BE1EF80}" destId="{6C183DF8-FAB4-4241-B741-578B1B6DBA7F}" srcOrd="5" destOrd="0" presId="urn:microsoft.com/office/officeart/2005/8/layout/process1"/>
    <dgm:cxn modelId="{B5743790-03E7-48BB-B4F6-3A8204FA86BD}" type="presParOf" srcId="{6C183DF8-FAB4-4241-B741-578B1B6DBA7F}" destId="{1A6F628C-AA98-40A2-80DC-831474ED11BE}" srcOrd="0" destOrd="0" presId="urn:microsoft.com/office/officeart/2005/8/layout/process1"/>
    <dgm:cxn modelId="{50F951AF-BC98-4E68-AC51-7E5E7DAD80AF}" type="presParOf" srcId="{81A5B383-5623-445C-A970-D3FB5BE1EF80}" destId="{107EC774-65CC-41B0-974A-D25DDD2EC671}" srcOrd="6" destOrd="0" presId="urn:microsoft.com/office/officeart/2005/8/layout/process1"/>
    <dgm:cxn modelId="{87981A77-DB45-4D44-A323-42CDEC324FDB}" type="presParOf" srcId="{81A5B383-5623-445C-A970-D3FB5BE1EF80}" destId="{DDE56C98-DAA4-4FCA-AA56-C2D1FFBB6C46}" srcOrd="7" destOrd="0" presId="urn:microsoft.com/office/officeart/2005/8/layout/process1"/>
    <dgm:cxn modelId="{BE106BEF-C2EE-459F-8316-720510A54E6F}" type="presParOf" srcId="{DDE56C98-DAA4-4FCA-AA56-C2D1FFBB6C46}" destId="{3EAE45BE-01E4-4F53-A6CD-2788DFA1791C}" srcOrd="0" destOrd="0" presId="urn:microsoft.com/office/officeart/2005/8/layout/process1"/>
    <dgm:cxn modelId="{1BA7E129-E266-4687-AED7-0899FEFA96EE}" type="presParOf" srcId="{81A5B383-5623-445C-A970-D3FB5BE1EF80}" destId="{1C331038-8195-46B7-A558-3B6FCC381BC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FD861-DE5E-4D8C-8D14-6D3EFF867499}">
      <dsp:nvSpPr>
        <dsp:cNvPr id="0" name=""/>
        <dsp:cNvSpPr/>
      </dsp:nvSpPr>
      <dsp:spPr>
        <a:xfrm>
          <a:off x="4827" y="1895554"/>
          <a:ext cx="1496629" cy="897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SpaceX API</a:t>
          </a:r>
          <a:endParaRPr lang="en-US" sz="1300" kern="1200" dirty="0"/>
        </a:p>
      </dsp:txBody>
      <dsp:txXfrm>
        <a:off x="31128" y="1921855"/>
        <a:ext cx="1444027" cy="845375"/>
      </dsp:txXfrm>
    </dsp:sp>
    <dsp:sp modelId="{3B70FF3F-44F6-450A-8C84-EB94175CE003}">
      <dsp:nvSpPr>
        <dsp:cNvPr id="0" name=""/>
        <dsp:cNvSpPr/>
      </dsp:nvSpPr>
      <dsp:spPr>
        <a:xfrm>
          <a:off x="1651120" y="2158961"/>
          <a:ext cx="317285" cy="371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651120" y="2233194"/>
        <a:ext cx="222100" cy="222698"/>
      </dsp:txXfrm>
    </dsp:sp>
    <dsp:sp modelId="{2371FB5F-E2B4-43B1-9582-95F0595E3136}">
      <dsp:nvSpPr>
        <dsp:cNvPr id="0" name=""/>
        <dsp:cNvSpPr/>
      </dsp:nvSpPr>
      <dsp:spPr>
        <a:xfrm>
          <a:off x="2100109" y="1895554"/>
          <a:ext cx="1496629" cy="897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Light" panose="020F0302020204030204"/>
            </a:rPr>
            <a:t>Client</a:t>
          </a:r>
          <a:endParaRPr lang="en-US" sz="1300" kern="1200" dirty="0"/>
        </a:p>
      </dsp:txBody>
      <dsp:txXfrm>
        <a:off x="2126410" y="1921855"/>
        <a:ext cx="1444027" cy="845375"/>
      </dsp:txXfrm>
    </dsp:sp>
    <dsp:sp modelId="{4024CBD0-F016-4443-AE5B-D936FEBB31E2}">
      <dsp:nvSpPr>
        <dsp:cNvPr id="0" name=""/>
        <dsp:cNvSpPr/>
      </dsp:nvSpPr>
      <dsp:spPr>
        <a:xfrm>
          <a:off x="3746402" y="2158961"/>
          <a:ext cx="317285" cy="371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46402" y="2233194"/>
        <a:ext cx="222100" cy="222698"/>
      </dsp:txXfrm>
    </dsp:sp>
    <dsp:sp modelId="{8F24FEA5-4E03-4088-8BBF-F7DCA03E79B1}">
      <dsp:nvSpPr>
        <dsp:cNvPr id="0" name=""/>
        <dsp:cNvSpPr/>
      </dsp:nvSpPr>
      <dsp:spPr>
        <a:xfrm>
          <a:off x="4195391" y="1895554"/>
          <a:ext cx="1496629" cy="897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Raw Data Frame</a:t>
          </a:r>
          <a:endParaRPr lang="en-US" sz="1300" kern="1200" dirty="0"/>
        </a:p>
      </dsp:txBody>
      <dsp:txXfrm>
        <a:off x="4221692" y="1921855"/>
        <a:ext cx="1444027" cy="845375"/>
      </dsp:txXfrm>
    </dsp:sp>
    <dsp:sp modelId="{6C183DF8-FAB4-4241-B741-578B1B6DBA7F}">
      <dsp:nvSpPr>
        <dsp:cNvPr id="0" name=""/>
        <dsp:cNvSpPr/>
      </dsp:nvSpPr>
      <dsp:spPr>
        <a:xfrm>
          <a:off x="5841684" y="2158961"/>
          <a:ext cx="317285" cy="371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841684" y="2233194"/>
        <a:ext cx="222100" cy="222698"/>
      </dsp:txXfrm>
    </dsp:sp>
    <dsp:sp modelId="{107EC774-65CC-41B0-974A-D25DDD2EC671}">
      <dsp:nvSpPr>
        <dsp:cNvPr id="0" name=""/>
        <dsp:cNvSpPr/>
      </dsp:nvSpPr>
      <dsp:spPr>
        <a:xfrm>
          <a:off x="6290673" y="1895554"/>
          <a:ext cx="1496629" cy="897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Rocket, Payloads, Cores, Flight Number, Date_utc Extracted</a:t>
          </a:r>
        </a:p>
      </dsp:txBody>
      <dsp:txXfrm>
        <a:off x="6316974" y="1921855"/>
        <a:ext cx="1444027" cy="845375"/>
      </dsp:txXfrm>
    </dsp:sp>
    <dsp:sp modelId="{DDE56C98-DAA4-4FCA-AA56-C2D1FFBB6C46}">
      <dsp:nvSpPr>
        <dsp:cNvPr id="0" name=""/>
        <dsp:cNvSpPr/>
      </dsp:nvSpPr>
      <dsp:spPr>
        <a:xfrm>
          <a:off x="7936966" y="2158961"/>
          <a:ext cx="317285" cy="371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6966" y="2233194"/>
        <a:ext cx="222100" cy="222698"/>
      </dsp:txXfrm>
    </dsp:sp>
    <dsp:sp modelId="{1C331038-8195-46B7-A558-3B6FCC381BC8}">
      <dsp:nvSpPr>
        <dsp:cNvPr id="0" name=""/>
        <dsp:cNvSpPr/>
      </dsp:nvSpPr>
      <dsp:spPr>
        <a:xfrm>
          <a:off x="8385955" y="1895554"/>
          <a:ext cx="1496629" cy="897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Rows removed(Multiple cores, payloads)</a:t>
          </a:r>
        </a:p>
      </dsp:txBody>
      <dsp:txXfrm>
        <a:off x="8412256" y="1921855"/>
        <a:ext cx="1444027" cy="8453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67916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46553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6381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49647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442171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9425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1260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56132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59593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920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268800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api.spacexdata.com/" TargetMode="External"/><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hyperlink" Target="https://github.com/TranqStyle/Applied-Data-Science-Capstone/blob/main/Data%20Collection%20API.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hyperlink" Target="https://github.com/TranqStyle/Applied-Data-Science-Capstone/blob/main/Data%20Collection%20with%20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ranqStyle/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TranqStyle/Applied-Data-Science-Capstone/blob/main/Data%20Wrangling.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ranqStyle/Applied-Data-Science-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ranqStyle/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TranqStyle/Applied-Data-Science-Capstone/blob/main/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nbviewer.org/github/TranqStyle/Applied-Data-Science-Capstone/blob/main/Visual%20Analytics%20with%20Folium.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TranqStyle/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ranqStyle/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anidb.net/tag/4347" TargetMode="Externa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anidb.net/tag/4347" TargetMode="Externa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ithub.com/TranqStyle/Applied-Data-Science-Capstone"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Ekin </a:t>
            </a:r>
            <a:r>
              <a:rPr lang="en-US" dirty="0" err="1">
                <a:solidFill>
                  <a:schemeClr val="bg2"/>
                </a:solidFill>
                <a:latin typeface="Abadi"/>
                <a:ea typeface="SF Pro" pitchFamily="2" charset="0"/>
                <a:cs typeface="SF Pro" pitchFamily="2" charset="0"/>
              </a:rPr>
              <a:t>Bayçın</a:t>
            </a:r>
          </a:p>
          <a:p>
            <a:r>
              <a:rPr lang="en-US" dirty="0">
                <a:solidFill>
                  <a:schemeClr val="bg2"/>
                </a:solidFill>
                <a:latin typeface="Abadi"/>
                <a:ea typeface="SF Pro" pitchFamily="2" charset="0"/>
                <a:cs typeface="SF Pro" pitchFamily="2" charset="0"/>
              </a:rPr>
              <a:t>09/03/2023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To retrieve our data we have used SpaceX REST API</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rgbClr val="000000"/>
                </a:solidFill>
                <a:latin typeface="Abadi"/>
                <a:hlinkClick r:id="rId3"/>
              </a:rPr>
              <a:t>https</a:t>
            </a:r>
            <a:r>
              <a:rPr lang="en-US" sz="2200" dirty="0">
                <a:latin typeface="Abadi"/>
                <a:hlinkClick r:id="rId3"/>
              </a:rPr>
              <a:t>://api.spacexdata.com/</a:t>
            </a:r>
            <a:r>
              <a:rPr lang="en-US" sz="2200" dirty="0">
                <a:latin typeface="Abadi"/>
              </a:rPr>
              <a:t>is the base URL here for the API.("…" is the base URL on the flowchart)</a:t>
            </a:r>
            <a:endParaRPr lang="en-US" sz="2200">
              <a:latin typeface="Abadi"/>
              <a:ea typeface="Calibri"/>
              <a:cs typeface="Calibri"/>
            </a:endParaRPr>
          </a:p>
          <a:p>
            <a:pPr>
              <a:lnSpc>
                <a:spcPct val="100000"/>
              </a:lnSpc>
              <a:spcBef>
                <a:spcPts val="1400"/>
              </a:spcBef>
            </a:pPr>
            <a:r>
              <a:rPr lang="en-US" sz="2200" dirty="0">
                <a:solidFill>
                  <a:srgbClr val="000000"/>
                </a:solidFill>
                <a:latin typeface="Abadi"/>
              </a:rPr>
              <a:t>Here, "id" on the API calls are the related IDs for the call.</a:t>
            </a:r>
          </a:p>
          <a:p>
            <a:pPr>
              <a:lnSpc>
                <a:spcPct val="100000"/>
              </a:lnSpc>
              <a:spcBef>
                <a:spcPts val="1400"/>
              </a:spcBef>
            </a:pPr>
            <a:r>
              <a:rPr lang="en-US" sz="2200" dirty="0">
                <a:solidFill>
                  <a:schemeClr val="accent3">
                    <a:lumMod val="25000"/>
                  </a:schemeClr>
                </a:solidFill>
                <a:latin typeface="Abadi"/>
              </a:rPr>
              <a:t>To check the process you can </a:t>
            </a:r>
            <a:r>
              <a:rPr lang="en-US" sz="2200" dirty="0" err="1">
                <a:solidFill>
                  <a:schemeClr val="accent3">
                    <a:lumMod val="25000"/>
                  </a:schemeClr>
                </a:solidFill>
                <a:latin typeface="Abadi"/>
              </a:rPr>
              <a:t>ctrl+click</a:t>
            </a:r>
            <a:r>
              <a:rPr lang="en-US" sz="2200" dirty="0">
                <a:solidFill>
                  <a:schemeClr val="accent3">
                    <a:lumMod val="25000"/>
                  </a:schemeClr>
                </a:solidFill>
                <a:latin typeface="Abadi"/>
              </a:rPr>
              <a:t> on the GitHub URL below</a:t>
            </a:r>
          </a:p>
          <a:p>
            <a:r>
              <a:rPr lang="en-US" dirty="0">
                <a:ea typeface="Calibri"/>
                <a:cs typeface="Calibri"/>
                <a:hlinkClick r:id="rId4"/>
              </a:rPr>
              <a:t>Data Collection with API</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Timeline&#10;&#10;Description automatically generated">
            <a:extLst>
              <a:ext uri="{FF2B5EF4-FFF2-40B4-BE49-F238E27FC236}">
                <a16:creationId xmlns:a16="http://schemas.microsoft.com/office/drawing/2014/main" id="{EE7AC4E2-FF52-63A5-67A5-A59957238834}"/>
              </a:ext>
            </a:extLst>
          </p:cNvPr>
          <p:cNvPicPr>
            <a:picLocks noChangeAspect="1"/>
          </p:cNvPicPr>
          <p:nvPr/>
        </p:nvPicPr>
        <p:blipFill>
          <a:blip r:embed="rId5"/>
          <a:stretch>
            <a:fillRect/>
          </a:stretch>
        </p:blipFill>
        <p:spPr>
          <a:xfrm>
            <a:off x="5710415" y="1453078"/>
            <a:ext cx="6100956" cy="4864262"/>
          </a:xfrm>
          <a:prstGeom prst="rect">
            <a:avLst/>
          </a:prstGeom>
        </p:spPr>
      </p:pic>
      <p:pic>
        <p:nvPicPr>
          <p:cNvPr id="7" name="Graphic 6" descr="Database">
            <a:extLst>
              <a:ext uri="{FF2B5EF4-FFF2-40B4-BE49-F238E27FC236}">
                <a16:creationId xmlns:a16="http://schemas.microsoft.com/office/drawing/2014/main" id="{F7CE786D-F184-2916-6036-5B2A0147E3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4085" y="112039"/>
            <a:ext cx="1142998" cy="114299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391189" cy="3811587"/>
          </a:xfrm>
          <a:prstGeom prst="rect">
            <a:avLst/>
          </a:prstGeom>
        </p:spPr>
        <p:txBody>
          <a:bodyPr lIns="91440" tIns="45720" rIns="91440" bIns="45720" anchor="t">
            <a:noAutofit/>
          </a:bodyPr>
          <a:lstStyle/>
          <a:p>
            <a:pPr algn="just">
              <a:lnSpc>
                <a:spcPct val="100000"/>
              </a:lnSpc>
              <a:spcBef>
                <a:spcPts val="1400"/>
              </a:spcBef>
            </a:pPr>
            <a:r>
              <a:rPr lang="en-US" sz="2200" dirty="0">
                <a:solidFill>
                  <a:srgbClr val="000000"/>
                </a:solidFill>
                <a:latin typeface="Calibri"/>
                <a:ea typeface="Calibri"/>
                <a:cs typeface="Calibri"/>
                <a:hlinkClick r:id="rId3"/>
              </a:rPr>
              <a:t>Wikipedia Page</a:t>
            </a:r>
            <a:endParaRPr lang="en-US" sz="2200" dirty="0">
              <a:solidFill>
                <a:srgbClr val="000000"/>
              </a:solidFill>
              <a:latin typeface="Calibri"/>
              <a:ea typeface="Calibri"/>
              <a:cs typeface="Calibri"/>
            </a:endParaRPr>
          </a:p>
          <a:p>
            <a:pPr algn="just">
              <a:lnSpc>
                <a:spcPct val="100000"/>
              </a:lnSpc>
              <a:spcBef>
                <a:spcPts val="1400"/>
              </a:spcBef>
            </a:pPr>
            <a:r>
              <a:rPr lang="en-US" sz="2200" dirty="0">
                <a:solidFill>
                  <a:srgbClr val="000000"/>
                </a:solidFill>
                <a:latin typeface="Calibri"/>
                <a:ea typeface="Calibri"/>
                <a:cs typeface="Calibri"/>
              </a:rPr>
              <a:t>Beautiful Soup was used to parse and extract data from the html</a:t>
            </a:r>
            <a:endParaRPr lang="en-US" sz="2200">
              <a:solidFill>
                <a:srgbClr val="292929"/>
              </a:solidFill>
              <a:latin typeface="Abadi"/>
              <a:ea typeface="Calibri"/>
              <a:cs typeface="Calibri"/>
            </a:endParaRPr>
          </a:p>
          <a:p>
            <a:pPr algn="just">
              <a:lnSpc>
                <a:spcPct val="100000"/>
              </a:lnSpc>
              <a:spcBef>
                <a:spcPts val="1400"/>
              </a:spcBef>
            </a:pPr>
            <a:r>
              <a:rPr lang="en-US" sz="2200" dirty="0">
                <a:solidFill>
                  <a:srgbClr val="000000"/>
                </a:solidFill>
                <a:latin typeface="Calibri"/>
                <a:ea typeface="Calibri"/>
                <a:cs typeface="Calibri"/>
              </a:rPr>
              <a:t>To check the process </a:t>
            </a:r>
            <a:r>
              <a:rPr lang="en-US" sz="2200" dirty="0" err="1">
                <a:solidFill>
                  <a:srgbClr val="000000"/>
                </a:solidFill>
                <a:latin typeface="Calibri"/>
                <a:ea typeface="Calibri"/>
                <a:cs typeface="Calibri"/>
              </a:rPr>
              <a:t>ctrl+click</a:t>
            </a:r>
            <a:r>
              <a:rPr lang="en-US" sz="2200" dirty="0">
                <a:solidFill>
                  <a:srgbClr val="000000"/>
                </a:solidFill>
                <a:latin typeface="Calibri"/>
                <a:ea typeface="Calibri"/>
                <a:cs typeface="Calibri"/>
              </a:rPr>
              <a:t> on the link below</a:t>
            </a:r>
          </a:p>
          <a:p>
            <a:pPr algn="just">
              <a:lnSpc>
                <a:spcPct val="100000"/>
              </a:lnSpc>
              <a:spcBef>
                <a:spcPts val="1400"/>
              </a:spcBef>
            </a:pPr>
            <a:r>
              <a:rPr lang="en-US" sz="2200" dirty="0">
                <a:solidFill>
                  <a:srgbClr val="000000"/>
                </a:solidFill>
                <a:latin typeface="Calibri"/>
                <a:ea typeface="Calibri"/>
                <a:cs typeface="Calibri"/>
                <a:hlinkClick r:id="rId4"/>
              </a:rPr>
              <a:t>Data Collection with Webscraping</a:t>
            </a:r>
            <a:endParaRPr lang="en-US" sz="2200" dirty="0">
              <a:solidFill>
                <a:srgbClr val="000000"/>
              </a:solidFill>
              <a:latin typeface="Calibr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8003ADC4-732D-FD42-65C6-23BA880BE774}"/>
              </a:ext>
            </a:extLst>
          </p:cNvPr>
          <p:cNvPicPr>
            <a:picLocks noChangeAspect="1"/>
          </p:cNvPicPr>
          <p:nvPr/>
        </p:nvPicPr>
        <p:blipFill>
          <a:blip r:embed="rId5"/>
          <a:stretch>
            <a:fillRect/>
          </a:stretch>
        </p:blipFill>
        <p:spPr>
          <a:xfrm>
            <a:off x="6536472" y="1703947"/>
            <a:ext cx="3783980" cy="4314325"/>
          </a:xfrm>
          <a:prstGeom prst="rect">
            <a:avLst/>
          </a:prstGeom>
        </p:spPr>
      </p:pic>
      <p:sp>
        <p:nvSpPr>
          <p:cNvPr id="9" name="Slide Number Placeholder 8">
            <a:extLst>
              <a:ext uri="{FF2B5EF4-FFF2-40B4-BE49-F238E27FC236}">
                <a16:creationId xmlns:a16="http://schemas.microsoft.com/office/drawing/2014/main" id="{C6E5AE90-7420-9D41-AE9D-82932B8F03FF}"/>
              </a:ext>
            </a:extLst>
          </p:cNvPr>
          <p:cNvSpPr>
            <a:spLocks noGrp="1"/>
          </p:cNvSpPr>
          <p:nvPr>
            <p:ph type="sldNum" sz="quarter" idx="12"/>
          </p:nvPr>
        </p:nvSpPr>
        <p:spPr/>
        <p:txBody>
          <a:bodyPr/>
          <a:lstStyle/>
          <a:p>
            <a:fld id="{A190C97C-0095-2443-AC12-FA4CBA4ACD4D}" type="slidenum">
              <a:rPr lang="en-US" smtClean="0"/>
              <a:t>11</a:t>
            </a:fld>
            <a:endParaRPr lang="en-US"/>
          </a:p>
        </p:txBody>
      </p:sp>
      <p:pic>
        <p:nvPicPr>
          <p:cNvPr id="2" name="Graphic 1" descr="Database">
            <a:extLst>
              <a:ext uri="{FF2B5EF4-FFF2-40B4-BE49-F238E27FC236}">
                <a16:creationId xmlns:a16="http://schemas.microsoft.com/office/drawing/2014/main" id="{3BF72B81-4F7D-743F-8254-9DD91B00E0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5507" y="114301"/>
            <a:ext cx="1142998" cy="114299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The data we got from the SpaceX API needed some adjustments. First off, we separated the columns: Rocket, Payloads, Cores, Flight Number, </a:t>
            </a:r>
            <a:r>
              <a:rPr lang="en-US" sz="2200" dirty="0" err="1">
                <a:solidFill>
                  <a:schemeClr val="accent3">
                    <a:lumMod val="25000"/>
                  </a:schemeClr>
                </a:solidFill>
                <a:latin typeface="Abadi"/>
              </a:rPr>
              <a:t>Date_utc</a:t>
            </a:r>
            <a:r>
              <a:rPr lang="en-US" sz="2200" dirty="0">
                <a:solidFill>
                  <a:schemeClr val="accent3">
                    <a:lumMod val="25000"/>
                  </a:schemeClr>
                </a:solidFill>
                <a:latin typeface="Abadi"/>
              </a:rPr>
              <a:t> to form a new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These are the relevant data we need.</a:t>
            </a:r>
          </a:p>
          <a:p>
            <a:r>
              <a:rPr lang="en-US" sz="2200" dirty="0">
                <a:solidFill>
                  <a:schemeClr val="accent3">
                    <a:lumMod val="25000"/>
                  </a:schemeClr>
                </a:solidFill>
                <a:latin typeface="Abadi"/>
              </a:rPr>
              <a:t>Then, we have removed the rows with multiple cores and payloads. After that, we removed the time component in the </a:t>
            </a:r>
            <a:r>
              <a:rPr lang="en-US" sz="2200" dirty="0" err="1">
                <a:solidFill>
                  <a:schemeClr val="accent3">
                    <a:lumMod val="25000"/>
                  </a:schemeClr>
                </a:solidFill>
                <a:latin typeface="Abadi"/>
              </a:rPr>
              <a:t>date_utc</a:t>
            </a:r>
            <a:r>
              <a:rPr lang="en-US" sz="2200" dirty="0">
                <a:solidFill>
                  <a:schemeClr val="accent3">
                    <a:lumMod val="25000"/>
                  </a:schemeClr>
                </a:solidFill>
                <a:latin typeface="Abadi"/>
              </a:rPr>
              <a:t> column and kept the dates. Rows before the date November 2020 were also dropped.</a:t>
            </a:r>
          </a:p>
          <a:p>
            <a:r>
              <a:rPr lang="en-US" sz="2200" dirty="0">
                <a:solidFill>
                  <a:schemeClr val="accent3">
                    <a:lumMod val="25000"/>
                  </a:schemeClr>
                </a:solidFill>
                <a:latin typeface="Abadi"/>
              </a:rPr>
              <a:t>Now, the data we had acquired contained some meaningless IDs, we have used the appropriate API calls to convert them into meaningful values. Made a dictionary out of them and turned it into a data frame. We only wanted the Falcon 9 Launches so we drop the rows containing Falcon 1.</a:t>
            </a:r>
          </a:p>
          <a:p>
            <a:pPr marL="0" indent="0">
              <a:buNone/>
            </a:pPr>
            <a:endParaRPr lang="en-US">
              <a:ea typeface="Calibri" panose="020F0502020204030204"/>
              <a:cs typeface="Calibri" panose="020F0502020204030204"/>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5" descr="Icon&#10;&#10;Description automatically generated">
            <a:extLst>
              <a:ext uri="{FF2B5EF4-FFF2-40B4-BE49-F238E27FC236}">
                <a16:creationId xmlns:a16="http://schemas.microsoft.com/office/drawing/2014/main" id="{59FFB161-DA16-0E90-4F95-CCFEF527BE3B}"/>
              </a:ext>
            </a:extLst>
          </p:cNvPr>
          <p:cNvPicPr>
            <a:picLocks noChangeAspect="1"/>
          </p:cNvPicPr>
          <p:nvPr/>
        </p:nvPicPr>
        <p:blipFill>
          <a:blip r:embed="rId3"/>
          <a:stretch>
            <a:fillRect/>
          </a:stretch>
        </p:blipFill>
        <p:spPr>
          <a:xfrm>
            <a:off x="10087293" y="415608"/>
            <a:ext cx="1120775" cy="79438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We checked if we had any missing data/none values on our data frame. On the Launch Pad and Payload Mass columns we had some missing data. We decided to keep the none values we had on Launch Pad to show that no Launch Pad was used on those specific launches. On the other hand, the missing values on Payload Mass were replaced with the average of the Payload Mass column.</a:t>
            </a:r>
          </a:p>
          <a:p>
            <a:r>
              <a:rPr lang="en-US" sz="2200" dirty="0">
                <a:solidFill>
                  <a:schemeClr val="accent3">
                    <a:lumMod val="25000"/>
                  </a:schemeClr>
                </a:solidFill>
                <a:latin typeface="Abadi"/>
                <a:ea typeface="Calibri" panose="020F0502020204030204"/>
                <a:cs typeface="Calibri" panose="020F0502020204030204"/>
              </a:rPr>
              <a:t>We are interested in predicting the outcome. Thus, we need to take a look at the categorical Outcome column, decide which of the labels indicate success and which do not. According to this classification, we have added a new column (target variable) called 'class' and for each successful landing entries of 1, and for each unsuccessful landing entries of 0 were made. Also, categorical independent variables were transformed with one-hot encoding.</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5" descr="Icon&#10;&#10;Description automatically generated">
            <a:extLst>
              <a:ext uri="{FF2B5EF4-FFF2-40B4-BE49-F238E27FC236}">
                <a16:creationId xmlns:a16="http://schemas.microsoft.com/office/drawing/2014/main" id="{F6B8E69A-D7E7-2091-C8FC-AF443198DB89}"/>
              </a:ext>
            </a:extLst>
          </p:cNvPr>
          <p:cNvPicPr>
            <a:picLocks noChangeAspect="1"/>
          </p:cNvPicPr>
          <p:nvPr/>
        </p:nvPicPr>
        <p:blipFill>
          <a:blip r:embed="rId3"/>
          <a:stretch>
            <a:fillRect/>
          </a:stretch>
        </p:blipFill>
        <p:spPr>
          <a:xfrm>
            <a:off x="10171960" y="415608"/>
            <a:ext cx="1120775" cy="794385"/>
          </a:xfrm>
          <a:prstGeom prst="rect">
            <a:avLst/>
          </a:prstGeom>
        </p:spPr>
      </p:pic>
    </p:spTree>
    <p:extLst>
      <p:ext uri="{BB962C8B-B14F-4D97-AF65-F5344CB8AC3E}">
        <p14:creationId xmlns:p14="http://schemas.microsoft.com/office/powerpoint/2010/main" val="1283632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2">
            <a:extLst>
              <a:ext uri="{FF2B5EF4-FFF2-40B4-BE49-F238E27FC236}">
                <a16:creationId xmlns:a16="http://schemas.microsoft.com/office/drawing/2014/main" id="{0F29D3B7-7332-95B3-B784-4503FDD9E8EF}"/>
              </a:ext>
            </a:extLst>
          </p:cNvPr>
          <p:cNvGraphicFramePr/>
          <p:nvPr>
            <p:extLst>
              <p:ext uri="{D42A27DB-BD31-4B8C-83A1-F6EECF244321}">
                <p14:modId xmlns:p14="http://schemas.microsoft.com/office/powerpoint/2010/main" val="3035513815"/>
              </p:ext>
            </p:extLst>
          </p:nvPr>
        </p:nvGraphicFramePr>
        <p:xfrm>
          <a:off x="1235927" y="-304799"/>
          <a:ext cx="9887413" cy="4689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5" name="Arrow: Down 674">
            <a:extLst>
              <a:ext uri="{FF2B5EF4-FFF2-40B4-BE49-F238E27FC236}">
                <a16:creationId xmlns:a16="http://schemas.microsoft.com/office/drawing/2014/main" id="{0DF91F07-BF48-DD51-7E2B-87C91CF4809C}"/>
              </a:ext>
            </a:extLst>
          </p:cNvPr>
          <p:cNvSpPr/>
          <p:nvPr/>
        </p:nvSpPr>
        <p:spPr>
          <a:xfrm>
            <a:off x="10166195" y="2797096"/>
            <a:ext cx="362414" cy="278781"/>
          </a:xfrm>
          <a:prstGeom prst="downArrow">
            <a:avLst/>
          </a:prstGeom>
          <a:solidFill>
            <a:schemeClr val="accent1">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76" name="Rectangle: Rounded Corners 675">
            <a:extLst>
              <a:ext uri="{FF2B5EF4-FFF2-40B4-BE49-F238E27FC236}">
                <a16:creationId xmlns:a16="http://schemas.microsoft.com/office/drawing/2014/main" id="{37C17343-4264-41F0-CD2C-167110E01907}"/>
              </a:ext>
            </a:extLst>
          </p:cNvPr>
          <p:cNvSpPr/>
          <p:nvPr/>
        </p:nvSpPr>
        <p:spPr>
          <a:xfrm>
            <a:off x="9571463" y="3308195"/>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Calibri Light"/>
                <a:ea typeface="Calibri"/>
                <a:cs typeface="Calibri"/>
              </a:rPr>
              <a:t>Date_utc</a:t>
            </a:r>
            <a:r>
              <a:rPr lang="en-US" sz="1400" dirty="0">
                <a:latin typeface="Calibri Light"/>
                <a:ea typeface="Calibri"/>
                <a:cs typeface="Calibri"/>
              </a:rPr>
              <a:t> converted to have only dates</a:t>
            </a:r>
            <a:endParaRPr lang="en-US" sz="1400">
              <a:latin typeface="Calibri Light"/>
              <a:ea typeface="Calibri Light"/>
              <a:cs typeface="Calibri Light"/>
            </a:endParaRPr>
          </a:p>
        </p:txBody>
      </p:sp>
      <p:sp>
        <p:nvSpPr>
          <p:cNvPr id="678" name="Arrow: Left 677">
            <a:extLst>
              <a:ext uri="{FF2B5EF4-FFF2-40B4-BE49-F238E27FC236}">
                <a16:creationId xmlns:a16="http://schemas.microsoft.com/office/drawing/2014/main" id="{01E459C1-0B65-7582-1F71-13F4AB52F69D}"/>
              </a:ext>
            </a:extLst>
          </p:cNvPr>
          <p:cNvSpPr/>
          <p:nvPr/>
        </p:nvSpPr>
        <p:spPr>
          <a:xfrm>
            <a:off x="9125415" y="3568390"/>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Rounded Corners 678">
            <a:extLst>
              <a:ext uri="{FF2B5EF4-FFF2-40B4-BE49-F238E27FC236}">
                <a16:creationId xmlns:a16="http://schemas.microsoft.com/office/drawing/2014/main" id="{067257BA-548E-439F-5F6B-A6826C9BEBCA}"/>
              </a:ext>
            </a:extLst>
          </p:cNvPr>
          <p:cNvSpPr/>
          <p:nvPr/>
        </p:nvSpPr>
        <p:spPr>
          <a:xfrm>
            <a:off x="7489902" y="3308195"/>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Dates after November 2020 removed</a:t>
            </a:r>
            <a:endParaRPr lang="en-US" sz="1400">
              <a:ea typeface="Calibri"/>
              <a:cs typeface="Calibri"/>
            </a:endParaRPr>
          </a:p>
        </p:txBody>
      </p:sp>
      <p:sp>
        <p:nvSpPr>
          <p:cNvPr id="690" name="Arrow: Left 689">
            <a:extLst>
              <a:ext uri="{FF2B5EF4-FFF2-40B4-BE49-F238E27FC236}">
                <a16:creationId xmlns:a16="http://schemas.microsoft.com/office/drawing/2014/main" id="{3332FA04-8FB2-D81A-92FE-AA2090934EA3}"/>
              </a:ext>
            </a:extLst>
          </p:cNvPr>
          <p:cNvSpPr/>
          <p:nvPr/>
        </p:nvSpPr>
        <p:spPr>
          <a:xfrm>
            <a:off x="7099610" y="3568390"/>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Rounded Corners 691">
            <a:extLst>
              <a:ext uri="{FF2B5EF4-FFF2-40B4-BE49-F238E27FC236}">
                <a16:creationId xmlns:a16="http://schemas.microsoft.com/office/drawing/2014/main" id="{7D2AE71D-48F5-0EBA-3A17-608693B148D1}"/>
              </a:ext>
            </a:extLst>
          </p:cNvPr>
          <p:cNvSpPr/>
          <p:nvPr/>
        </p:nvSpPr>
        <p:spPr>
          <a:xfrm>
            <a:off x="1208048" y="3308195"/>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Falcon 1 data removed</a:t>
            </a:r>
          </a:p>
        </p:txBody>
      </p:sp>
      <p:sp>
        <p:nvSpPr>
          <p:cNvPr id="703" name="Rectangle: Rounded Corners 702">
            <a:extLst>
              <a:ext uri="{FF2B5EF4-FFF2-40B4-BE49-F238E27FC236}">
                <a16:creationId xmlns:a16="http://schemas.microsoft.com/office/drawing/2014/main" id="{BE3FD36F-B9E3-5D33-0C3C-FE2795E3DA8D}"/>
              </a:ext>
            </a:extLst>
          </p:cNvPr>
          <p:cNvSpPr/>
          <p:nvPr/>
        </p:nvSpPr>
        <p:spPr>
          <a:xfrm>
            <a:off x="3308194" y="3308195"/>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Meaningless IDs converted to meaningful ones</a:t>
            </a:r>
          </a:p>
        </p:txBody>
      </p:sp>
      <p:sp>
        <p:nvSpPr>
          <p:cNvPr id="704" name="Rectangle: Rounded Corners 703">
            <a:extLst>
              <a:ext uri="{FF2B5EF4-FFF2-40B4-BE49-F238E27FC236}">
                <a16:creationId xmlns:a16="http://schemas.microsoft.com/office/drawing/2014/main" id="{1B9BCEFF-7935-E478-358E-4CA479E6E9E4}"/>
              </a:ext>
            </a:extLst>
          </p:cNvPr>
          <p:cNvSpPr/>
          <p:nvPr/>
        </p:nvSpPr>
        <p:spPr>
          <a:xfrm>
            <a:off x="5436218" y="3308195"/>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API call</a:t>
            </a:r>
            <a:endParaRPr lang="en-US" sz="1400">
              <a:ea typeface="Calibri"/>
              <a:cs typeface="Calibri"/>
            </a:endParaRPr>
          </a:p>
        </p:txBody>
      </p:sp>
      <p:sp>
        <p:nvSpPr>
          <p:cNvPr id="705" name="Arrow: Left 704">
            <a:extLst>
              <a:ext uri="{FF2B5EF4-FFF2-40B4-BE49-F238E27FC236}">
                <a16:creationId xmlns:a16="http://schemas.microsoft.com/office/drawing/2014/main" id="{0913C88D-E075-C501-C0EA-C9CD6F52CEA0}"/>
              </a:ext>
            </a:extLst>
          </p:cNvPr>
          <p:cNvSpPr/>
          <p:nvPr/>
        </p:nvSpPr>
        <p:spPr>
          <a:xfrm>
            <a:off x="4971585" y="3568390"/>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Arrow: Left 705">
            <a:extLst>
              <a:ext uri="{FF2B5EF4-FFF2-40B4-BE49-F238E27FC236}">
                <a16:creationId xmlns:a16="http://schemas.microsoft.com/office/drawing/2014/main" id="{2FE3A470-3F67-6A52-A4EF-676737130805}"/>
              </a:ext>
            </a:extLst>
          </p:cNvPr>
          <p:cNvSpPr/>
          <p:nvPr/>
        </p:nvSpPr>
        <p:spPr>
          <a:xfrm>
            <a:off x="2871438" y="3568390"/>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Arrow: Down 706">
            <a:extLst>
              <a:ext uri="{FF2B5EF4-FFF2-40B4-BE49-F238E27FC236}">
                <a16:creationId xmlns:a16="http://schemas.microsoft.com/office/drawing/2014/main" id="{97964257-9F21-68B8-3DC2-125A60156616}"/>
              </a:ext>
            </a:extLst>
          </p:cNvPr>
          <p:cNvSpPr/>
          <p:nvPr/>
        </p:nvSpPr>
        <p:spPr>
          <a:xfrm>
            <a:off x="1802780" y="4479071"/>
            <a:ext cx="362414" cy="278781"/>
          </a:xfrm>
          <a:prstGeom prst="downArrow">
            <a:avLst/>
          </a:prstGeom>
          <a:solidFill>
            <a:schemeClr val="accent1">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08" name="Rectangle: Rounded Corners 707">
            <a:extLst>
              <a:ext uri="{FF2B5EF4-FFF2-40B4-BE49-F238E27FC236}">
                <a16:creationId xmlns:a16="http://schemas.microsoft.com/office/drawing/2014/main" id="{2FECBEC2-4220-AA88-E2BD-5B4886E84AB4}"/>
              </a:ext>
            </a:extLst>
          </p:cNvPr>
          <p:cNvSpPr/>
          <p:nvPr/>
        </p:nvSpPr>
        <p:spPr>
          <a:xfrm>
            <a:off x="1208048" y="4980878"/>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Falcon 1 data removed</a:t>
            </a:r>
          </a:p>
        </p:txBody>
      </p:sp>
      <p:sp>
        <p:nvSpPr>
          <p:cNvPr id="709" name="Rectangle: Rounded Corners 708">
            <a:extLst>
              <a:ext uri="{FF2B5EF4-FFF2-40B4-BE49-F238E27FC236}">
                <a16:creationId xmlns:a16="http://schemas.microsoft.com/office/drawing/2014/main" id="{70B810CE-1E03-384B-5DC0-F1A06FD01F12}"/>
              </a:ext>
            </a:extLst>
          </p:cNvPr>
          <p:cNvSpPr/>
          <p:nvPr/>
        </p:nvSpPr>
        <p:spPr>
          <a:xfrm>
            <a:off x="3308194" y="4980878"/>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Payload Mass missing data replaced with mean</a:t>
            </a:r>
            <a:endParaRPr lang="en-US" sz="1400">
              <a:ea typeface="Calibri"/>
              <a:cs typeface="Calibri"/>
            </a:endParaRPr>
          </a:p>
        </p:txBody>
      </p:sp>
      <p:sp>
        <p:nvSpPr>
          <p:cNvPr id="711" name="Arrow: Left 710">
            <a:extLst>
              <a:ext uri="{FF2B5EF4-FFF2-40B4-BE49-F238E27FC236}">
                <a16:creationId xmlns:a16="http://schemas.microsoft.com/office/drawing/2014/main" id="{6FF4D1D4-ADF9-C3F6-4A79-B50BB40B1639}"/>
              </a:ext>
            </a:extLst>
          </p:cNvPr>
          <p:cNvSpPr/>
          <p:nvPr/>
        </p:nvSpPr>
        <p:spPr>
          <a:xfrm rot="10800000">
            <a:off x="2871438" y="5241073"/>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Arrow: Left 711">
            <a:extLst>
              <a:ext uri="{FF2B5EF4-FFF2-40B4-BE49-F238E27FC236}">
                <a16:creationId xmlns:a16="http://schemas.microsoft.com/office/drawing/2014/main" id="{AAB9192F-2E86-376B-92FA-C918ECB32DEA}"/>
              </a:ext>
            </a:extLst>
          </p:cNvPr>
          <p:cNvSpPr/>
          <p:nvPr/>
        </p:nvSpPr>
        <p:spPr>
          <a:xfrm rot="10800000">
            <a:off x="4971584" y="5241073"/>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Rounded Corners 712">
            <a:extLst>
              <a:ext uri="{FF2B5EF4-FFF2-40B4-BE49-F238E27FC236}">
                <a16:creationId xmlns:a16="http://schemas.microsoft.com/office/drawing/2014/main" id="{CF8E2C49-34FB-D02E-17DA-653AB59CC25C}"/>
              </a:ext>
            </a:extLst>
          </p:cNvPr>
          <p:cNvSpPr/>
          <p:nvPr/>
        </p:nvSpPr>
        <p:spPr>
          <a:xfrm>
            <a:off x="7489901" y="4980877"/>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Target column 'class' added to data frame</a:t>
            </a:r>
            <a:endParaRPr lang="en-US" dirty="0"/>
          </a:p>
        </p:txBody>
      </p:sp>
      <p:sp>
        <p:nvSpPr>
          <p:cNvPr id="714" name="Rectangle: Rounded Corners 713">
            <a:extLst>
              <a:ext uri="{FF2B5EF4-FFF2-40B4-BE49-F238E27FC236}">
                <a16:creationId xmlns:a16="http://schemas.microsoft.com/office/drawing/2014/main" id="{A072FC42-9DA3-DC15-EBC8-53F70CC8A306}"/>
              </a:ext>
            </a:extLst>
          </p:cNvPr>
          <p:cNvSpPr/>
          <p:nvPr/>
        </p:nvSpPr>
        <p:spPr>
          <a:xfrm>
            <a:off x="5436218" y="4980877"/>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ea typeface="Calibri"/>
                <a:cs typeface="Calibri"/>
              </a:rPr>
              <a:t>Successful landings determined</a:t>
            </a:r>
            <a:endParaRPr lang="en-US" dirty="0"/>
          </a:p>
        </p:txBody>
      </p:sp>
      <p:sp>
        <p:nvSpPr>
          <p:cNvPr id="715" name="Arrow: Left 714">
            <a:extLst>
              <a:ext uri="{FF2B5EF4-FFF2-40B4-BE49-F238E27FC236}">
                <a16:creationId xmlns:a16="http://schemas.microsoft.com/office/drawing/2014/main" id="{4D9ACA67-6539-F346-A2A8-BBBD610091B9}"/>
              </a:ext>
            </a:extLst>
          </p:cNvPr>
          <p:cNvSpPr/>
          <p:nvPr/>
        </p:nvSpPr>
        <p:spPr>
          <a:xfrm rot="10800000">
            <a:off x="9121448" y="5241073"/>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832FBA56-A554-8C0C-06DF-AEDE59105202}"/>
              </a:ext>
            </a:extLst>
          </p:cNvPr>
          <p:cNvSpPr/>
          <p:nvPr/>
        </p:nvSpPr>
        <p:spPr>
          <a:xfrm>
            <a:off x="9572700" y="4980877"/>
            <a:ext cx="1551878" cy="892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Calibri Light"/>
                <a:cs typeface="Calibri"/>
              </a:rPr>
              <a:t>Performed 'One-Hot Encoding'</a:t>
            </a:r>
            <a:endParaRPr lang="en-US" dirty="0"/>
          </a:p>
        </p:txBody>
      </p:sp>
      <p:sp>
        <p:nvSpPr>
          <p:cNvPr id="36" name="Arrow: Left 35">
            <a:extLst>
              <a:ext uri="{FF2B5EF4-FFF2-40B4-BE49-F238E27FC236}">
                <a16:creationId xmlns:a16="http://schemas.microsoft.com/office/drawing/2014/main" id="{5A13D63A-9B70-9D42-0EB2-CE338A6A8CC4}"/>
              </a:ext>
            </a:extLst>
          </p:cNvPr>
          <p:cNvSpPr/>
          <p:nvPr/>
        </p:nvSpPr>
        <p:spPr>
          <a:xfrm rot="10800000">
            <a:off x="7099607" y="5241072"/>
            <a:ext cx="297366" cy="371707"/>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descr="Icon&#10;&#10;Description automatically generated">
            <a:extLst>
              <a:ext uri="{FF2B5EF4-FFF2-40B4-BE49-F238E27FC236}">
                <a16:creationId xmlns:a16="http://schemas.microsoft.com/office/drawing/2014/main" id="{DD096BEE-455F-48EA-86C6-54E56081944B}"/>
              </a:ext>
            </a:extLst>
          </p:cNvPr>
          <p:cNvPicPr>
            <a:picLocks noChangeAspect="1"/>
          </p:cNvPicPr>
          <p:nvPr/>
        </p:nvPicPr>
        <p:blipFill>
          <a:blip r:embed="rId8"/>
          <a:stretch>
            <a:fillRect/>
          </a:stretch>
        </p:blipFill>
        <p:spPr>
          <a:xfrm>
            <a:off x="10162553" y="415608"/>
            <a:ext cx="1120775" cy="794385"/>
          </a:xfrm>
          <a:prstGeom prst="rect">
            <a:avLst/>
          </a:prstGeom>
        </p:spPr>
      </p:pic>
    </p:spTree>
    <p:extLst>
      <p:ext uri="{BB962C8B-B14F-4D97-AF65-F5344CB8AC3E}">
        <p14:creationId xmlns:p14="http://schemas.microsoft.com/office/powerpoint/2010/main" val="146488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4107B7E4-60D8-DA5F-E0B8-4D2F46EB63ED}"/>
              </a:ext>
            </a:extLst>
          </p:cNvPr>
          <p:cNvSpPr>
            <a:spLocks noGrp="1"/>
          </p:cNvSpPr>
          <p:nvPr>
            <p:ph idx="1"/>
          </p:nvPr>
        </p:nvSpPr>
        <p:spPr/>
        <p:txBody>
          <a:bodyPr lIns="91440" tIns="45720" rIns="91440" bIns="45720" anchor="t"/>
          <a:lstStyle/>
          <a:p>
            <a:r>
              <a:rPr lang="en-US" dirty="0">
                <a:ea typeface="Calibri"/>
                <a:cs typeface="Calibri"/>
              </a:rPr>
              <a:t>You can check the performed data wrangling in the following </a:t>
            </a:r>
            <a:r>
              <a:rPr lang="en-US" dirty="0" err="1">
                <a:ea typeface="Calibri"/>
                <a:cs typeface="Calibri"/>
              </a:rPr>
              <a:t>Jupyter</a:t>
            </a:r>
            <a:r>
              <a:rPr lang="en-US" dirty="0">
                <a:ea typeface="Calibri"/>
                <a:cs typeface="Calibri"/>
              </a:rPr>
              <a:t> Notebooks</a:t>
            </a:r>
          </a:p>
          <a:p>
            <a:r>
              <a:rPr lang="en-US" dirty="0">
                <a:ea typeface="Calibri"/>
                <a:cs typeface="Calibri"/>
              </a:rPr>
              <a:t>Reference 1: </a:t>
            </a:r>
            <a:r>
              <a:rPr lang="en-US" dirty="0">
                <a:ea typeface="Calibri" panose="020F0502020204030204"/>
                <a:cs typeface="Calibri" panose="020F0502020204030204"/>
                <a:hlinkClick r:id="rId3"/>
              </a:rPr>
              <a:t>Data Wrangling on Data Collection API</a:t>
            </a:r>
          </a:p>
          <a:p>
            <a:r>
              <a:rPr lang="en-US" dirty="0">
                <a:ea typeface="Calibri" panose="020F0502020204030204"/>
                <a:cs typeface="Calibri" panose="020F0502020204030204"/>
              </a:rPr>
              <a:t>Reference 2: </a:t>
            </a:r>
            <a:r>
              <a:rPr lang="en-US" dirty="0">
                <a:ea typeface="Calibri" panose="020F0502020204030204"/>
                <a:cs typeface="Calibri" panose="020F0502020204030204"/>
                <a:hlinkClick r:id="rId4"/>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5" descr="Icon&#10;&#10;Description automatically generated">
            <a:extLst>
              <a:ext uri="{FF2B5EF4-FFF2-40B4-BE49-F238E27FC236}">
                <a16:creationId xmlns:a16="http://schemas.microsoft.com/office/drawing/2014/main" id="{79B3F6EF-3AEC-E327-D403-E1C98E92D764}"/>
              </a:ext>
            </a:extLst>
          </p:cNvPr>
          <p:cNvPicPr>
            <a:picLocks noChangeAspect="1"/>
          </p:cNvPicPr>
          <p:nvPr/>
        </p:nvPicPr>
        <p:blipFill>
          <a:blip r:embed="rId5"/>
          <a:stretch>
            <a:fillRect/>
          </a:stretch>
        </p:blipFill>
        <p:spPr>
          <a:xfrm>
            <a:off x="10171960" y="415608"/>
            <a:ext cx="1120775" cy="794385"/>
          </a:xfrm>
          <a:prstGeom prst="rect">
            <a:avLst/>
          </a:prstGeom>
        </p:spPr>
      </p:pic>
    </p:spTree>
    <p:extLst>
      <p:ext uri="{BB962C8B-B14F-4D97-AF65-F5344CB8AC3E}">
        <p14:creationId xmlns:p14="http://schemas.microsoft.com/office/powerpoint/2010/main" val="275699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01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First, we wanted to see how Flight Number and Payload Mass affected the success of the landing outcome. So, we did a scatter plot showing that.</a:t>
            </a:r>
          </a:p>
          <a:p>
            <a:pPr>
              <a:lnSpc>
                <a:spcPct val="100000"/>
              </a:lnSpc>
              <a:spcBef>
                <a:spcPts val="1400"/>
              </a:spcBef>
            </a:pPr>
            <a:r>
              <a:rPr lang="en-US" sz="2200" dirty="0">
                <a:solidFill>
                  <a:schemeClr val="accent3">
                    <a:lumMod val="25000"/>
                  </a:schemeClr>
                </a:solidFill>
                <a:latin typeface="Abadi"/>
              </a:rPr>
              <a:t>After that, we wanted to examine the Flight Number and Launch Site's effect on the success of the landing outcome. A scatter plot was plotted for that.</a:t>
            </a:r>
          </a:p>
          <a:p>
            <a:pPr>
              <a:lnSpc>
                <a:spcPct val="100000"/>
              </a:lnSpc>
              <a:spcBef>
                <a:spcPts val="1400"/>
              </a:spcBef>
            </a:pPr>
            <a:r>
              <a:rPr lang="en-US" sz="2200" dirty="0">
                <a:solidFill>
                  <a:schemeClr val="accent3">
                    <a:lumMod val="25000"/>
                  </a:schemeClr>
                </a:solidFill>
                <a:latin typeface="Abadi"/>
              </a:rPr>
              <a:t>A scatter plot of Flight Number vs Launch Sites were also made with success outcome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 </a:t>
            </a:r>
          </a:p>
          <a:p>
            <a:pPr>
              <a:lnSpc>
                <a:spcPct val="100000"/>
              </a:lnSpc>
              <a:spcBef>
                <a:spcPts val="1400"/>
              </a:spcBef>
            </a:pPr>
            <a:r>
              <a:rPr lang="en-US" sz="2200" dirty="0">
                <a:solidFill>
                  <a:schemeClr val="accent3">
                    <a:lumMod val="25000"/>
                  </a:schemeClr>
                </a:solidFill>
                <a:latin typeface="Abadi"/>
              </a:rPr>
              <a:t>Rockets are sent to different orbits. For each orbit the success rate of landing differs. We wanted to visualize that and plotted a bar chart orbit vs success rate.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For each orbit, we wanted to see if there's a relation with the flight number. Therefore, we have plotted a scatter plot with variables Flight Number and Orbit Type, and success was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a:t>
            </a:r>
            <a:endParaRPr lang="en-US" sz="2200" dirty="0">
              <a:solidFill>
                <a:schemeClr val="accent3">
                  <a:lumMod val="25000"/>
                </a:schemeClr>
              </a:solidFill>
              <a:latin typeface="Abad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Text&#10;&#10;Description automatically generated">
            <a:extLst>
              <a:ext uri="{FF2B5EF4-FFF2-40B4-BE49-F238E27FC236}">
                <a16:creationId xmlns:a16="http://schemas.microsoft.com/office/drawing/2014/main" id="{317A868C-ED13-D382-757B-59C1D05C8683}"/>
              </a:ext>
            </a:extLst>
          </p:cNvPr>
          <p:cNvPicPr>
            <a:picLocks noChangeAspect="1"/>
          </p:cNvPicPr>
          <p:nvPr/>
        </p:nvPicPr>
        <p:blipFill>
          <a:blip r:embed="rId3"/>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01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Similarly, we wanted to reveal the relationship between Payload Mass and Orbit type. Once again, a scatter plot has been drawn with success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a:t>
            </a:r>
            <a:endParaRPr lang="en-US"/>
          </a:p>
          <a:p>
            <a:pPr>
              <a:lnSpc>
                <a:spcPct val="100000"/>
              </a:lnSpc>
              <a:spcBef>
                <a:spcPts val="1400"/>
              </a:spcBef>
            </a:pPr>
            <a:r>
              <a:rPr lang="en-US" sz="2200" dirty="0">
                <a:solidFill>
                  <a:schemeClr val="accent3">
                    <a:lumMod val="25000"/>
                  </a:schemeClr>
                </a:solidFill>
                <a:latin typeface="Abadi"/>
                <a:cs typeface="Calibri"/>
              </a:rPr>
              <a:t>Finally, we wanted to scrutinize on the success rate as years passed by. To depict this, a line plot of success rate vs years were drawn.</a:t>
            </a:r>
          </a:p>
          <a:p>
            <a:pPr>
              <a:lnSpc>
                <a:spcPct val="100000"/>
              </a:lnSpc>
              <a:spcBef>
                <a:spcPts val="1400"/>
              </a:spcBef>
            </a:pPr>
            <a:r>
              <a:rPr lang="en-US" sz="2200" dirty="0">
                <a:solidFill>
                  <a:schemeClr val="accent3">
                    <a:lumMod val="25000"/>
                  </a:schemeClr>
                </a:solidFill>
                <a:latin typeface="Abadi"/>
                <a:cs typeface="Calibri"/>
              </a:rPr>
              <a:t>You can </a:t>
            </a:r>
            <a:r>
              <a:rPr lang="en-US" sz="2200" dirty="0" err="1">
                <a:solidFill>
                  <a:schemeClr val="accent3">
                    <a:lumMod val="25000"/>
                  </a:schemeClr>
                </a:solidFill>
                <a:latin typeface="Abadi"/>
                <a:cs typeface="Calibri"/>
              </a:rPr>
              <a:t>ctrl+click</a:t>
            </a:r>
            <a:r>
              <a:rPr lang="en-US" sz="2200" dirty="0">
                <a:solidFill>
                  <a:schemeClr val="accent3">
                    <a:lumMod val="25000"/>
                  </a:schemeClr>
                </a:solidFill>
                <a:latin typeface="Abadi"/>
                <a:cs typeface="Calibri"/>
              </a:rPr>
              <a:t> on the reference to go to the </a:t>
            </a:r>
            <a:r>
              <a:rPr lang="en-US" sz="2200" dirty="0" err="1">
                <a:solidFill>
                  <a:schemeClr val="accent3">
                    <a:lumMod val="25000"/>
                  </a:schemeClr>
                </a:solidFill>
                <a:latin typeface="Abadi"/>
                <a:cs typeface="Calibri"/>
              </a:rPr>
              <a:t>github</a:t>
            </a:r>
            <a:r>
              <a:rPr lang="en-US" sz="2200" dirty="0">
                <a:solidFill>
                  <a:schemeClr val="accent3">
                    <a:lumMod val="25000"/>
                  </a:schemeClr>
                </a:solidFill>
                <a:latin typeface="Abadi"/>
                <a:cs typeface="Calibri"/>
              </a:rPr>
              <a:t> page.</a:t>
            </a:r>
          </a:p>
          <a:p>
            <a:pPr>
              <a:lnSpc>
                <a:spcPct val="100000"/>
              </a:lnSpc>
              <a:spcBef>
                <a:spcPts val="1400"/>
              </a:spcBef>
            </a:pPr>
            <a:r>
              <a:rPr lang="en-US" sz="2200" dirty="0">
                <a:solidFill>
                  <a:schemeClr val="accent3">
                    <a:lumMod val="25000"/>
                  </a:schemeClr>
                </a:solidFill>
                <a:latin typeface="Abadi"/>
                <a:cs typeface="Calibri"/>
              </a:rPr>
              <a:t>Reference to </a:t>
            </a:r>
            <a:r>
              <a:rPr lang="en-US" sz="2200" dirty="0" err="1">
                <a:solidFill>
                  <a:schemeClr val="accent3">
                    <a:lumMod val="25000"/>
                  </a:schemeClr>
                </a:solidFill>
                <a:latin typeface="Abadi"/>
                <a:cs typeface="Calibri"/>
              </a:rPr>
              <a:t>Jupyter</a:t>
            </a:r>
            <a:r>
              <a:rPr lang="en-US" sz="2200" dirty="0">
                <a:solidFill>
                  <a:schemeClr val="accent3">
                    <a:lumMod val="25000"/>
                  </a:schemeClr>
                </a:solidFill>
                <a:latin typeface="Abadi"/>
                <a:cs typeface="Calibri"/>
              </a:rPr>
              <a:t> Notebook: </a:t>
            </a:r>
            <a:r>
              <a:rPr lang="en-US" sz="2200" dirty="0">
                <a:solidFill>
                  <a:schemeClr val="accent3">
                    <a:lumMod val="25000"/>
                  </a:schemeClr>
                </a:solidFill>
                <a:latin typeface="Abadi"/>
                <a:cs typeface="Calibri"/>
                <a:hlinkClick r:id="rId3">
                  <a:extLst>
                    <a:ext uri="{A12FA001-AC4F-418D-AE19-62706E023703}">
                      <ahyp:hlinkClr xmlns:ahyp="http://schemas.microsoft.com/office/drawing/2018/hyperlinkcolor" val="tx"/>
                    </a:ext>
                  </a:extLst>
                </a:hlinkClick>
              </a:rPr>
              <a:t>EDA with Data Visualization</a:t>
            </a:r>
            <a:endParaRPr lang="en-US">
              <a:solidFill>
                <a:schemeClr val="accent3">
                  <a:lumMod val="2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Text&#10;&#10;Description automatically generated">
            <a:extLst>
              <a:ext uri="{FF2B5EF4-FFF2-40B4-BE49-F238E27FC236}">
                <a16:creationId xmlns:a16="http://schemas.microsoft.com/office/drawing/2014/main" id="{7C6F548B-C81A-B3BE-B441-186B5D096BE6}"/>
              </a:ext>
            </a:extLst>
          </p:cNvPr>
          <p:cNvPicPr>
            <a:picLocks noChangeAspect="1"/>
          </p:cNvPicPr>
          <p:nvPr/>
        </p:nvPicPr>
        <p:blipFill>
          <a:blip r:embed="rId4"/>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263691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0112"/>
            <a:ext cx="9745589" cy="4351338"/>
          </a:xfrm>
          <a:prstGeom prst="rect">
            <a:avLst/>
          </a:prstGeom>
        </p:spPr>
        <p:txBody>
          <a:bodyPr lIns="91440" tIns="45720" rIns="91440" bIns="45720" anchor="t"/>
          <a:lstStyle/>
          <a:p>
            <a:pPr>
              <a:lnSpc>
                <a:spcPct val="100000"/>
              </a:lnSpc>
              <a:spcBef>
                <a:spcPts val="1400"/>
              </a:spcBef>
            </a:pPr>
            <a:r>
              <a:rPr lang="en-US" sz="2000" dirty="0">
                <a:latin typeface="Abadi"/>
              </a:rPr>
              <a:t>Retrieved the unique launch site names: </a:t>
            </a:r>
            <a:endParaRPr lang="en-US" sz="1600">
              <a:solidFill>
                <a:srgbClr val="292929"/>
              </a:solidFill>
              <a:latin typeface="Abadi"/>
            </a:endParaRPr>
          </a:p>
          <a:p>
            <a:pPr lvl="1">
              <a:lnSpc>
                <a:spcPct val="100000"/>
              </a:lnSpc>
              <a:spcBef>
                <a:spcPts val="1400"/>
              </a:spcBef>
            </a:pPr>
            <a:r>
              <a:rPr lang="en-US" sz="1600" dirty="0">
                <a:latin typeface="Abadi"/>
              </a:rPr>
              <a:t>Select DISTINCT("LAUNCH_SITE") from SPACEXTBL;</a:t>
            </a:r>
            <a:endParaRPr lang="en-US" sz="1600">
              <a:solidFill>
                <a:schemeClr val="accent3">
                  <a:lumMod val="25000"/>
                </a:schemeClr>
              </a:solidFill>
              <a:latin typeface="Abadi"/>
            </a:endParaRPr>
          </a:p>
          <a:p>
            <a:pPr>
              <a:lnSpc>
                <a:spcPct val="100000"/>
              </a:lnSpc>
              <a:spcBef>
                <a:spcPts val="1400"/>
              </a:spcBef>
            </a:pPr>
            <a:r>
              <a:rPr lang="en-US" sz="2000" dirty="0">
                <a:solidFill>
                  <a:srgbClr val="000000"/>
                </a:solidFill>
                <a:latin typeface="Abadi"/>
              </a:rPr>
              <a:t>Displayed 5 records of launch sites beginning with 'CCA':</a:t>
            </a:r>
            <a:endParaRPr lang="en-US" sz="1600">
              <a:latin typeface="Abadi"/>
            </a:endParaRPr>
          </a:p>
          <a:p>
            <a:pPr lvl="1">
              <a:lnSpc>
                <a:spcPct val="100000"/>
              </a:lnSpc>
              <a:spcBef>
                <a:spcPts val="1400"/>
              </a:spcBef>
            </a:pPr>
            <a:r>
              <a:rPr lang="en-US" sz="1600" dirty="0">
                <a:latin typeface="Abadi"/>
              </a:rPr>
              <a:t>SELECT * from SPACEXTBL WHERE "LAUNCH_SITE" LIKE "CCA%" LIMIT 5</a:t>
            </a:r>
            <a:endParaRPr lang="en-US" sz="1600">
              <a:solidFill>
                <a:srgbClr val="000000"/>
              </a:solidFill>
              <a:latin typeface="Abadi"/>
            </a:endParaRPr>
          </a:p>
          <a:p>
            <a:pPr>
              <a:lnSpc>
                <a:spcPct val="100000"/>
              </a:lnSpc>
              <a:spcBef>
                <a:spcPts val="1400"/>
              </a:spcBef>
            </a:pPr>
            <a:r>
              <a:rPr lang="en-US" sz="2000" dirty="0">
                <a:solidFill>
                  <a:srgbClr val="000000"/>
                </a:solidFill>
                <a:latin typeface="Abadi"/>
              </a:rPr>
              <a:t>Total payload mass carried by boosters launched by NASA (CRS):</a:t>
            </a:r>
            <a:endParaRPr lang="en-US" sz="1600">
              <a:latin typeface="Abadi"/>
            </a:endParaRPr>
          </a:p>
          <a:p>
            <a:pPr lvl="1">
              <a:lnSpc>
                <a:spcPct val="100000"/>
              </a:lnSpc>
              <a:spcBef>
                <a:spcPts val="1400"/>
              </a:spcBef>
            </a:pPr>
            <a:r>
              <a:rPr lang="en-US" sz="1600" dirty="0">
                <a:latin typeface="Abadi"/>
              </a:rPr>
              <a:t>SELECT SUM(PAYLOAD_MASS__KG_) from SPACEXTBL WHERE "Customer" = "NASA (CRS)";</a:t>
            </a:r>
            <a:endParaRPr lang="en-US" sz="1600">
              <a:solidFill>
                <a:srgbClr val="000000"/>
              </a:solidFill>
              <a:latin typeface="Abadi"/>
            </a:endParaRPr>
          </a:p>
          <a:p>
            <a:pPr>
              <a:lnSpc>
                <a:spcPct val="100000"/>
              </a:lnSpc>
              <a:spcBef>
                <a:spcPts val="1400"/>
              </a:spcBef>
            </a:pPr>
            <a:r>
              <a:rPr lang="en-US" sz="2000" dirty="0">
                <a:solidFill>
                  <a:srgbClr val="000000"/>
                </a:solidFill>
                <a:latin typeface="Abadi"/>
              </a:rPr>
              <a:t>Average payload mass carried by booster version F9 v1.1:</a:t>
            </a:r>
            <a:endParaRPr lang="en-US" sz="1600">
              <a:latin typeface="Abadi"/>
            </a:endParaRPr>
          </a:p>
          <a:p>
            <a:pPr lvl="1">
              <a:lnSpc>
                <a:spcPct val="100000"/>
              </a:lnSpc>
              <a:spcBef>
                <a:spcPts val="1400"/>
              </a:spcBef>
            </a:pPr>
            <a:r>
              <a:rPr lang="en-US" sz="1600" dirty="0">
                <a:latin typeface="Abadi"/>
              </a:rPr>
              <a:t>SELECT AVG("PAYLOAD_MASS__KG_") FROM SPACEXTBL WHERE "</a:t>
            </a:r>
            <a:r>
              <a:rPr lang="en-US" sz="1600" dirty="0" err="1">
                <a:latin typeface="Abadi"/>
              </a:rPr>
              <a:t>Booster_Version</a:t>
            </a:r>
            <a:r>
              <a:rPr lang="en-US" sz="1600" dirty="0">
                <a:latin typeface="Abadi"/>
              </a:rPr>
              <a:t>" = "F9 v1.1";</a:t>
            </a:r>
            <a:endParaRPr lang="en-US" sz="1600">
              <a:solidFill>
                <a:srgbClr val="000000"/>
              </a:solidFill>
              <a:latin typeface="Abadi"/>
            </a:endParaRPr>
          </a:p>
          <a:p>
            <a:pPr marL="0" indent="0">
              <a:buNone/>
            </a:pPr>
            <a:endParaRPr lang="en-US" dirty="0">
              <a:latin typeface="Abadi"/>
              <a:cs typeface="Calibri" panose="020F0502020204030204"/>
            </a:endParaRPr>
          </a:p>
          <a:p>
            <a:endParaRPr lang="en-US" dirty="0">
              <a:latin typeface="Abadi"/>
            </a:endParaRPr>
          </a:p>
          <a:p>
            <a:endParaRPr lang="en-US" dirty="0">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7" descr="Icon&#10;&#10;Description automatically generated">
            <a:extLst>
              <a:ext uri="{FF2B5EF4-FFF2-40B4-BE49-F238E27FC236}">
                <a16:creationId xmlns:a16="http://schemas.microsoft.com/office/drawing/2014/main" id="{284F5B4F-A6B7-0457-DD94-827E50C5A909}"/>
              </a:ext>
            </a:extLst>
          </p:cNvPr>
          <p:cNvPicPr>
            <a:picLocks noChangeAspect="1"/>
          </p:cNvPicPr>
          <p:nvPr/>
        </p:nvPicPr>
        <p:blipFill>
          <a:blip r:embed="rId3"/>
          <a:stretch>
            <a:fillRect/>
          </a:stretch>
        </p:blipFill>
        <p:spPr>
          <a:xfrm>
            <a:off x="10139680" y="127000"/>
            <a:ext cx="1148080" cy="114808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0112"/>
            <a:ext cx="9745589" cy="4351338"/>
          </a:xfrm>
          <a:prstGeom prst="rect">
            <a:avLst/>
          </a:prstGeom>
        </p:spPr>
        <p:txBody>
          <a:bodyPr lIns="91440" tIns="45720" rIns="91440" bIns="45720" anchor="t"/>
          <a:lstStyle/>
          <a:p>
            <a:pPr>
              <a:lnSpc>
                <a:spcPct val="100000"/>
              </a:lnSpc>
              <a:spcBef>
                <a:spcPts val="1400"/>
              </a:spcBef>
            </a:pPr>
            <a:r>
              <a:rPr lang="en-US" sz="2000" dirty="0">
                <a:solidFill>
                  <a:srgbClr val="000000"/>
                </a:solidFill>
                <a:latin typeface="Abadi"/>
              </a:rPr>
              <a:t>Date the first successful landing outcome in ground pad was achieved:</a:t>
            </a:r>
            <a:endParaRPr lang="en-US" sz="1600" dirty="0">
              <a:latin typeface="Abadi"/>
            </a:endParaRPr>
          </a:p>
          <a:p>
            <a:pPr lvl="1">
              <a:lnSpc>
                <a:spcPct val="100000"/>
              </a:lnSpc>
              <a:spcBef>
                <a:spcPts val="1400"/>
              </a:spcBef>
            </a:pPr>
            <a:r>
              <a:rPr lang="en-US" sz="1600" dirty="0">
                <a:latin typeface="Abadi"/>
              </a:rPr>
              <a:t>SELECT min("Date") AS "DATE" from SPACEXTBL WHERE "Landing _Outcome" = "Success (ground pad)";</a:t>
            </a:r>
            <a:endParaRPr lang="en-US" sz="1600">
              <a:solidFill>
                <a:srgbClr val="000000"/>
              </a:solidFill>
              <a:latin typeface="Abadi"/>
            </a:endParaRPr>
          </a:p>
          <a:p>
            <a:r>
              <a:rPr lang="en-US" sz="2000" dirty="0">
                <a:latin typeface="Abadi"/>
                <a:cs typeface="Calibri" panose="020F0502020204030204"/>
              </a:rPr>
              <a:t>Names of the boosters which have success in drone ship and have payload mass greater than 4000 but less than 6000:</a:t>
            </a:r>
          </a:p>
          <a:p>
            <a:pPr lvl="1"/>
            <a:r>
              <a:rPr lang="en-US" sz="1600" dirty="0">
                <a:latin typeface="Abadi"/>
                <a:cs typeface="Calibri" panose="020F0502020204030204"/>
              </a:rPr>
              <a:t>SELECT "BOOSTER_VERSION" from SPACEXTBL WHERE "LANDING _OUTCOME" = "Success (drone ship)" AND "PAYLOAD_MASS__KG_" BETWEEN 4000 and 6000; </a:t>
            </a:r>
            <a:endParaRPr lang="en-US" sz="1600">
              <a:cs typeface="Calibri"/>
            </a:endParaRPr>
          </a:p>
          <a:p>
            <a:r>
              <a:rPr lang="en-US" sz="2000" dirty="0">
                <a:latin typeface="Abadi"/>
                <a:cs typeface="Calibri" panose="020F0502020204030204"/>
              </a:rPr>
              <a:t>Total number of successful and failure mission outcomes:</a:t>
            </a:r>
            <a:endParaRPr lang="en-US" sz="1600">
              <a:latin typeface="Abadi"/>
              <a:ea typeface="+mn-lt"/>
              <a:cs typeface="+mn-lt"/>
            </a:endParaRPr>
          </a:p>
          <a:p>
            <a:pPr lvl="1"/>
            <a:r>
              <a:rPr lang="en-US" sz="1600" dirty="0">
                <a:latin typeface="Abadi"/>
                <a:ea typeface="+mn-lt"/>
                <a:cs typeface="+mn-lt"/>
              </a:rPr>
              <a:t>SELECT "MISSION_OUTCOME", COUNT("MISSION_OUTCOME") from SPACEXTBL GROUP BY "MISSION_OUTCOME"</a:t>
            </a:r>
          </a:p>
          <a:p>
            <a:r>
              <a:rPr lang="en-US" sz="2000" dirty="0">
                <a:latin typeface="Abadi"/>
                <a:cs typeface="Calibri" panose="020F0502020204030204"/>
              </a:rPr>
              <a:t>Names of the booster versions which have carried maximum payload mass using subquery:</a:t>
            </a:r>
          </a:p>
          <a:p>
            <a:pPr lvl="1"/>
            <a:r>
              <a:rPr lang="en-US" sz="1600" dirty="0">
                <a:latin typeface="Abadi"/>
                <a:ea typeface="+mn-lt"/>
                <a:cs typeface="+mn-lt"/>
              </a:rPr>
              <a:t>SELECT DISTINCT("</a:t>
            </a:r>
            <a:r>
              <a:rPr lang="en-US" sz="1600" dirty="0" err="1">
                <a:latin typeface="Abadi"/>
                <a:ea typeface="+mn-lt"/>
                <a:cs typeface="+mn-lt"/>
              </a:rPr>
              <a:t>booster_version</a:t>
            </a:r>
            <a:r>
              <a:rPr lang="en-US" sz="1600" dirty="0">
                <a:latin typeface="Abadi"/>
                <a:ea typeface="+mn-lt"/>
                <a:cs typeface="+mn-lt"/>
              </a:rPr>
              <a:t>") FROM SPACEXTBL WHERE "PAYLOAD_MASS__KG_" = (SELECT max("PAYLOAD_MASS__KG_") from SPACEXTBL);</a:t>
            </a:r>
            <a:endParaRPr lang="en-US" sz="1600">
              <a:latin typeface="Abadi"/>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7" descr="Icon&#10;&#10;Description automatically generated">
            <a:extLst>
              <a:ext uri="{FF2B5EF4-FFF2-40B4-BE49-F238E27FC236}">
                <a16:creationId xmlns:a16="http://schemas.microsoft.com/office/drawing/2014/main" id="{308D46DD-F894-A55A-AFA9-6C60482EBA27}"/>
              </a:ext>
            </a:extLst>
          </p:cNvPr>
          <p:cNvPicPr>
            <a:picLocks noChangeAspect="1"/>
          </p:cNvPicPr>
          <p:nvPr/>
        </p:nvPicPr>
        <p:blipFill>
          <a:blip r:embed="rId3"/>
          <a:stretch>
            <a:fillRect/>
          </a:stretch>
        </p:blipFill>
        <p:spPr>
          <a:xfrm>
            <a:off x="10139680" y="127000"/>
            <a:ext cx="1148080" cy="1148080"/>
          </a:xfrm>
          <a:prstGeom prst="rect">
            <a:avLst/>
          </a:prstGeom>
        </p:spPr>
      </p:pic>
    </p:spTree>
    <p:extLst>
      <p:ext uri="{BB962C8B-B14F-4D97-AF65-F5344CB8AC3E}">
        <p14:creationId xmlns:p14="http://schemas.microsoft.com/office/powerpoint/2010/main" val="421009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0112"/>
            <a:ext cx="9745589" cy="4351338"/>
          </a:xfrm>
          <a:prstGeom prst="rect">
            <a:avLst/>
          </a:prstGeom>
        </p:spPr>
        <p:txBody>
          <a:bodyPr lIns="91440" tIns="45720" rIns="91440" bIns="45720" anchor="t"/>
          <a:lstStyle/>
          <a:p>
            <a:pPr>
              <a:lnSpc>
                <a:spcPct val="100000"/>
              </a:lnSpc>
              <a:spcBef>
                <a:spcPts val="1400"/>
              </a:spcBef>
            </a:pPr>
            <a:r>
              <a:rPr lang="en-US" sz="2000" dirty="0">
                <a:latin typeface="Abadi"/>
              </a:rPr>
              <a:t>Records displaying the month names, failure </a:t>
            </a:r>
            <a:r>
              <a:rPr lang="en-US" sz="2000" dirty="0" err="1">
                <a:latin typeface="Abadi"/>
              </a:rPr>
              <a:t>landing_outcomes</a:t>
            </a:r>
            <a:r>
              <a:rPr lang="en-US" sz="2000" dirty="0">
                <a:latin typeface="Abadi"/>
              </a:rPr>
              <a:t> in drone ship ,booster versions, </a:t>
            </a:r>
            <a:r>
              <a:rPr lang="en-US" sz="2000" dirty="0" err="1">
                <a:latin typeface="Abadi"/>
              </a:rPr>
              <a:t>launch_site</a:t>
            </a:r>
            <a:r>
              <a:rPr lang="en-US" sz="2000" dirty="0">
                <a:latin typeface="Abadi"/>
              </a:rPr>
              <a:t> for the months in year 2015:</a:t>
            </a:r>
            <a:endParaRPr lang="en-US" sz="2000">
              <a:solidFill>
                <a:srgbClr val="000000"/>
              </a:solidFill>
              <a:latin typeface="Abadi"/>
            </a:endParaRPr>
          </a:p>
          <a:p>
            <a:pPr lvl="1">
              <a:lnSpc>
                <a:spcPct val="100000"/>
              </a:lnSpc>
              <a:spcBef>
                <a:spcPts val="1400"/>
              </a:spcBef>
            </a:pPr>
            <a:r>
              <a:rPr lang="en-US" sz="1600" dirty="0">
                <a:latin typeface="Abadi"/>
                <a:ea typeface="+mn-lt"/>
                <a:cs typeface="+mn-lt"/>
              </a:rPr>
              <a:t>SELECT </a:t>
            </a:r>
            <a:r>
              <a:rPr lang="en-US" sz="1600" dirty="0" err="1">
                <a:latin typeface="Abadi"/>
                <a:ea typeface="+mn-lt"/>
                <a:cs typeface="+mn-lt"/>
              </a:rPr>
              <a:t>substr</a:t>
            </a:r>
            <a:r>
              <a:rPr lang="en-US" sz="1600" dirty="0">
                <a:latin typeface="Abadi"/>
                <a:ea typeface="+mn-lt"/>
                <a:cs typeface="+mn-lt"/>
              </a:rPr>
              <a:t>(Date, 4, 2) AS "Month", "LANDING _OUTCOME", "</a:t>
            </a:r>
            <a:r>
              <a:rPr lang="en-US" sz="1600" dirty="0" err="1">
                <a:latin typeface="Abadi"/>
                <a:ea typeface="+mn-lt"/>
                <a:cs typeface="+mn-lt"/>
              </a:rPr>
              <a:t>Booster_version</a:t>
            </a:r>
            <a:r>
              <a:rPr lang="en-US" sz="1600" dirty="0">
                <a:latin typeface="Abadi"/>
                <a:ea typeface="+mn-lt"/>
                <a:cs typeface="+mn-lt"/>
              </a:rPr>
              <a:t>", "</a:t>
            </a:r>
            <a:r>
              <a:rPr lang="en-US" sz="1600" dirty="0" err="1">
                <a:latin typeface="Abadi"/>
                <a:ea typeface="+mn-lt"/>
                <a:cs typeface="+mn-lt"/>
              </a:rPr>
              <a:t>Launch_site</a:t>
            </a:r>
            <a:r>
              <a:rPr lang="en-US" sz="1600" dirty="0">
                <a:latin typeface="Abadi"/>
                <a:ea typeface="+mn-lt"/>
                <a:cs typeface="+mn-lt"/>
              </a:rPr>
              <a:t>" from SPACEXTBL where "LANDING _OUTCOME" = "Failure (drone ship)" and </a:t>
            </a:r>
            <a:r>
              <a:rPr lang="en-US" sz="1600" dirty="0" err="1">
                <a:latin typeface="Abadi"/>
                <a:ea typeface="+mn-lt"/>
                <a:cs typeface="+mn-lt"/>
              </a:rPr>
              <a:t>substr</a:t>
            </a:r>
            <a:r>
              <a:rPr lang="en-US" sz="1600" dirty="0">
                <a:latin typeface="Abadi"/>
                <a:ea typeface="+mn-lt"/>
                <a:cs typeface="+mn-lt"/>
              </a:rPr>
              <a:t>(Date,7,4)='2015'</a:t>
            </a:r>
            <a:endParaRPr lang="en-US" sz="1600" dirty="0">
              <a:latin typeface="Abadi"/>
              <a:cs typeface="Calibri" panose="020F0502020204030204"/>
            </a:endParaRPr>
          </a:p>
          <a:p>
            <a:pPr>
              <a:lnSpc>
                <a:spcPct val="100000"/>
              </a:lnSpc>
              <a:spcBef>
                <a:spcPts val="1400"/>
              </a:spcBef>
            </a:pPr>
            <a:r>
              <a:rPr lang="en-US" sz="2000" dirty="0">
                <a:latin typeface="Abadi"/>
              </a:rPr>
              <a:t>Count of successful </a:t>
            </a:r>
            <a:r>
              <a:rPr lang="en-US" sz="2000" dirty="0" err="1">
                <a:latin typeface="Abadi"/>
              </a:rPr>
              <a:t>landing_outcomes</a:t>
            </a:r>
            <a:r>
              <a:rPr lang="en-US" sz="2000" dirty="0">
                <a:latin typeface="Abadi"/>
              </a:rPr>
              <a:t> between the date 04-06-2010 and 20-03-2017 in descending order:</a:t>
            </a:r>
            <a:endParaRPr lang="en-US" sz="2000">
              <a:latin typeface="Abadi"/>
              <a:cs typeface="Calibri" panose="020F0502020204030204"/>
            </a:endParaRPr>
          </a:p>
          <a:p>
            <a:pPr lvl="1">
              <a:lnSpc>
                <a:spcPct val="100000"/>
              </a:lnSpc>
              <a:spcBef>
                <a:spcPts val="1400"/>
              </a:spcBef>
            </a:pPr>
            <a:r>
              <a:rPr lang="en-US" sz="1600" dirty="0">
                <a:latin typeface="Abadi"/>
                <a:ea typeface="+mn-lt"/>
                <a:cs typeface="+mn-lt"/>
              </a:rPr>
              <a:t>SELECT "Landing _Outcome", count("Landing _Outcome") AS "Count" from SPACEXTBL GROUP BY "Landing _Outcome" HAVING ("DATE" BETWEEN "04-06-2010" AND "20-03-2017") AND ("Landing _Outcome" LIKE "</a:t>
            </a:r>
            <a:r>
              <a:rPr lang="en-US" sz="1600" dirty="0" err="1">
                <a:latin typeface="Abadi"/>
                <a:ea typeface="+mn-lt"/>
                <a:cs typeface="+mn-lt"/>
              </a:rPr>
              <a:t>suc</a:t>
            </a:r>
            <a:r>
              <a:rPr lang="en-US" sz="1600" dirty="0">
                <a:latin typeface="Abadi"/>
                <a:ea typeface="+mn-lt"/>
                <a:cs typeface="+mn-lt"/>
              </a:rPr>
              <a:t>%") ORDER BY count("Landing _Outcome") DESC</a:t>
            </a:r>
            <a:endParaRPr lang="en-US" sz="1600" dirty="0">
              <a:latin typeface="Abadi"/>
              <a:cs typeface="Calibri" panose="020F0502020204030204"/>
            </a:endParaRPr>
          </a:p>
          <a:p>
            <a:pPr>
              <a:lnSpc>
                <a:spcPct val="100000"/>
              </a:lnSpc>
              <a:spcBef>
                <a:spcPts val="1400"/>
              </a:spcBef>
            </a:pPr>
            <a:r>
              <a:rPr lang="en-US" sz="1600" dirty="0">
                <a:latin typeface="Abadi"/>
                <a:cs typeface="Calibri" panose="020F0502020204030204"/>
              </a:rPr>
              <a:t>Link to the </a:t>
            </a:r>
            <a:r>
              <a:rPr lang="en-US" sz="1600" dirty="0" err="1">
                <a:latin typeface="Abadi"/>
                <a:cs typeface="Calibri" panose="020F0502020204030204"/>
              </a:rPr>
              <a:t>Jupyter</a:t>
            </a:r>
            <a:r>
              <a:rPr lang="en-US" sz="1600" dirty="0">
                <a:latin typeface="Abadi"/>
                <a:cs typeface="Calibri" panose="020F0502020204030204"/>
              </a:rPr>
              <a:t> Notebook on GitHub: </a:t>
            </a:r>
            <a:r>
              <a:rPr lang="en-US" sz="1600" dirty="0">
                <a:latin typeface="Abadi"/>
                <a:cs typeface="Calibri" panose="020F0502020204030204"/>
                <a:hlinkClick r:id="rId3"/>
              </a:rPr>
              <a:t>EDA with SQL</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7" descr="Icon&#10;&#10;Description automatically generated">
            <a:extLst>
              <a:ext uri="{FF2B5EF4-FFF2-40B4-BE49-F238E27FC236}">
                <a16:creationId xmlns:a16="http://schemas.microsoft.com/office/drawing/2014/main" id="{A1B9C335-CF2B-C45F-7846-4CC7A5B8ED1E}"/>
              </a:ext>
            </a:extLst>
          </p:cNvPr>
          <p:cNvPicPr>
            <a:picLocks noChangeAspect="1"/>
          </p:cNvPicPr>
          <p:nvPr/>
        </p:nvPicPr>
        <p:blipFill>
          <a:blip r:embed="rId4"/>
          <a:stretch>
            <a:fillRect/>
          </a:stretch>
        </p:blipFill>
        <p:spPr>
          <a:xfrm>
            <a:off x="10139680" y="127000"/>
            <a:ext cx="1148080" cy="1148080"/>
          </a:xfrm>
          <a:prstGeom prst="rect">
            <a:avLst/>
          </a:prstGeom>
        </p:spPr>
      </p:pic>
    </p:spTree>
    <p:extLst>
      <p:ext uri="{BB962C8B-B14F-4D97-AF65-F5344CB8AC3E}">
        <p14:creationId xmlns:p14="http://schemas.microsoft.com/office/powerpoint/2010/main" val="3590002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151" y="1596273"/>
            <a:ext cx="10515600" cy="4351338"/>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latin typeface="Abadi"/>
              </a:rPr>
              <a:t>On our interactive map we have placed folium objects on the folium map such as: circles, icons, markers, marker clusters, a mouse position object and a polyline.</a:t>
            </a:r>
            <a:endParaRPr lang="en-US" sz="140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We have added circles to indicate the launch sites, centers were placed at the launch sites and a perimeter was established. Markers were added for various reasons, one of which was to indicate the launch site names, other was to show the distances between the launch sites and some important infrastructure, and places.</a:t>
            </a:r>
          </a:p>
          <a:p>
            <a:pPr>
              <a:lnSpc>
                <a:spcPct val="100000"/>
              </a:lnSpc>
              <a:spcBef>
                <a:spcPts val="1400"/>
              </a:spcBef>
            </a:pPr>
            <a:r>
              <a:rPr lang="en-US" sz="1400" dirty="0">
                <a:solidFill>
                  <a:schemeClr val="accent3">
                    <a:lumMod val="25000"/>
                  </a:schemeClr>
                </a:solidFill>
                <a:latin typeface="Abadi"/>
              </a:rPr>
              <a:t>Since we had so many launch records, their markers would get on top of the other making it hard to distinguish. For that reason, we have added marker clusters, the launches made on specific launch sites were clustered together also they were associated with an icon, in which green icons were indicative of successful landings, and red ones were for unsuccessful ones. There was also a popup attached to them indicating success or failure.</a:t>
            </a:r>
            <a:endParaRPr lang="en-US" sz="1400" dirty="0">
              <a:solidFill>
                <a:schemeClr val="accent3">
                  <a:lumMod val="25000"/>
                </a:schemeClr>
              </a:solidFill>
              <a:latin typeface="Abadi"/>
              <a:cs typeface="Calibri" panose="020F0502020204030204"/>
            </a:endParaRPr>
          </a:p>
          <a:p>
            <a:pPr>
              <a:lnSpc>
                <a:spcPct val="100000"/>
              </a:lnSpc>
              <a:spcBef>
                <a:spcPts val="1400"/>
              </a:spcBef>
            </a:pPr>
            <a:r>
              <a:rPr lang="en-US" sz="1400" dirty="0">
                <a:solidFill>
                  <a:schemeClr val="accent3">
                    <a:lumMod val="25000"/>
                  </a:schemeClr>
                </a:solidFill>
                <a:latin typeface="Abadi"/>
                <a:cs typeface="Calibri" panose="020F0502020204030204"/>
              </a:rPr>
              <a:t>We wanted to know about the distance between the launch sites and some important infrastructure and geographical entities such as coastline. To that end, we have placed a mouse position object which showed us the coordinates of the tip of the mouse when we hovered on the map. Using this the distance between the entities and launch sites were calculated. After that, a polyline object was made one end on the entity and the other on the launch site and attached to this polyline was a marker which indicated distance in km.</a:t>
            </a:r>
          </a:p>
          <a:p>
            <a:pPr>
              <a:lnSpc>
                <a:spcPct val="100000"/>
              </a:lnSpc>
              <a:spcBef>
                <a:spcPts val="1400"/>
              </a:spcBef>
            </a:pPr>
            <a:r>
              <a:rPr lang="en-US" sz="1400" dirty="0">
                <a:solidFill>
                  <a:schemeClr val="accent3">
                    <a:lumMod val="25000"/>
                  </a:schemeClr>
                </a:solidFill>
                <a:latin typeface="Abadi"/>
              </a:rPr>
              <a:t>You can </a:t>
            </a:r>
            <a:r>
              <a:rPr lang="en-US" sz="1400" dirty="0" err="1">
                <a:solidFill>
                  <a:schemeClr val="accent3">
                    <a:lumMod val="25000"/>
                  </a:schemeClr>
                </a:solidFill>
                <a:latin typeface="Abadi"/>
              </a:rPr>
              <a:t>ctrl+click</a:t>
            </a:r>
            <a:r>
              <a:rPr lang="en-US" sz="1400" dirty="0">
                <a:solidFill>
                  <a:schemeClr val="accent3">
                    <a:lumMod val="25000"/>
                  </a:schemeClr>
                </a:solidFill>
                <a:latin typeface="Abadi"/>
              </a:rPr>
              <a:t> on the links below to go to the sites.</a:t>
            </a:r>
          </a:p>
          <a:p>
            <a:pPr>
              <a:lnSpc>
                <a:spcPct val="100000"/>
              </a:lnSpc>
              <a:spcBef>
                <a:spcPts val="1400"/>
              </a:spcBef>
            </a:pPr>
            <a:r>
              <a:rPr lang="en-US" sz="1400" dirty="0">
                <a:solidFill>
                  <a:schemeClr val="accent3">
                    <a:lumMod val="25000"/>
                  </a:schemeClr>
                </a:solidFill>
                <a:latin typeface="Abadi"/>
              </a:rPr>
              <a:t>Reference for the </a:t>
            </a:r>
            <a:r>
              <a:rPr lang="en-US" sz="1400" dirty="0" err="1">
                <a:solidFill>
                  <a:schemeClr val="accent3">
                    <a:lumMod val="25000"/>
                  </a:schemeClr>
                </a:solidFill>
                <a:latin typeface="Abadi"/>
              </a:rPr>
              <a:t>Jupyter</a:t>
            </a:r>
            <a:r>
              <a:rPr lang="en-US" sz="1400" dirty="0">
                <a:solidFill>
                  <a:schemeClr val="accent3">
                    <a:lumMod val="25000"/>
                  </a:schemeClr>
                </a:solidFill>
                <a:latin typeface="Abadi"/>
              </a:rPr>
              <a:t> Notebook : </a:t>
            </a:r>
            <a:r>
              <a:rPr lang="en-US" sz="14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Visual Analytics with Folium</a:t>
            </a:r>
            <a:endParaRPr lang="en-US" sz="140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If you can't see the maps created on the notebook in </a:t>
            </a:r>
            <a:r>
              <a:rPr lang="en-US" sz="1400" dirty="0" err="1">
                <a:solidFill>
                  <a:schemeClr val="accent3">
                    <a:lumMod val="25000"/>
                  </a:schemeClr>
                </a:solidFill>
                <a:latin typeface="Abadi"/>
              </a:rPr>
              <a:t>github</a:t>
            </a:r>
            <a:r>
              <a:rPr lang="en-US" sz="1400" dirty="0">
                <a:solidFill>
                  <a:schemeClr val="accent3">
                    <a:lumMod val="25000"/>
                  </a:schemeClr>
                </a:solidFill>
                <a:latin typeface="Abadi"/>
              </a:rPr>
              <a:t> here's an alternative link: </a:t>
            </a:r>
            <a:r>
              <a:rPr lang="en-US" sz="14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Rendered Notebook on nbviewer</a:t>
            </a:r>
          </a:p>
          <a:p>
            <a:endParaRPr lang="en-US" sz="1400" dirty="0">
              <a:latin typeface="Abadi"/>
            </a:endParaRPr>
          </a:p>
          <a:p>
            <a:endParaRPr lang="en-US" sz="1400" dirty="0">
              <a:latin typeface="Abadi"/>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5" descr="Icon&#10;&#10;Description automatically generated">
            <a:extLst>
              <a:ext uri="{FF2B5EF4-FFF2-40B4-BE49-F238E27FC236}">
                <a16:creationId xmlns:a16="http://schemas.microsoft.com/office/drawing/2014/main" id="{CC2CE196-E45F-B8A8-76BC-58D0C2752AAA}"/>
              </a:ext>
            </a:extLst>
          </p:cNvPr>
          <p:cNvPicPr>
            <a:picLocks noChangeAspect="1"/>
          </p:cNvPicPr>
          <p:nvPr/>
        </p:nvPicPr>
        <p:blipFill>
          <a:blip r:embed="rId5"/>
          <a:stretch>
            <a:fillRect/>
          </a:stretch>
        </p:blipFill>
        <p:spPr>
          <a:xfrm>
            <a:off x="10525760" y="411480"/>
            <a:ext cx="762000" cy="78232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An interactive pie chart showing the success rates of launch sites, and a scatter plot showing whether landing was successful depending on the payload mass has been made, also booster version was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 in the scatter plot. A dropdown menu, and a range slider also has been made. This dropdown menu controls launch site variable in the pie chart and scatter plot, in its default state it shows all sites together. But it's possible to choose a specific launch site. The range slider allows us to control the payload mass variable for the scatter plot it can be changed between 0 and 10000 kg with a step size of 1000kg.</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Text&#10;&#10;Description automatically generated">
            <a:extLst>
              <a:ext uri="{FF2B5EF4-FFF2-40B4-BE49-F238E27FC236}">
                <a16:creationId xmlns:a16="http://schemas.microsoft.com/office/drawing/2014/main" id="{E31CAD0C-E344-F010-3715-0094E2C9EFC0}"/>
              </a:ext>
            </a:extLst>
          </p:cNvPr>
          <p:cNvPicPr>
            <a:picLocks noChangeAspect="1"/>
          </p:cNvPicPr>
          <p:nvPr/>
        </p:nvPicPr>
        <p:blipFill>
          <a:blip r:embed="rId3"/>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Pie chart has been added so that we can compare different launch site's success rates compared to one another. When all sites are selected it shows which percent of the total landing success is attributed to each site. When a specific site is selected it shows that site's success and failure percentages. That's why the drop down menu was added so that we can change that variable in real time and compare the data more efficiently. This drop down menu also affects the scatter plot. It changes according to which site is selected.</a:t>
            </a:r>
          </a:p>
          <a:p>
            <a:pPr>
              <a:lnSpc>
                <a:spcPct val="100000"/>
              </a:lnSpc>
              <a:spcBef>
                <a:spcPts val="1400"/>
              </a:spcBef>
            </a:pPr>
            <a:r>
              <a:rPr lang="en-US" sz="2200" dirty="0">
                <a:solidFill>
                  <a:schemeClr val="accent3">
                    <a:lumMod val="25000"/>
                  </a:schemeClr>
                </a:solidFill>
                <a:latin typeface="Abadi"/>
              </a:rPr>
              <a:t>Scatter plot was made to compare the success/failure of the landings on different payload masses and launch sites. It also shows us the booster version since it's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 We can see which booster version was more effective on specific ranges and sites.</a:t>
            </a:r>
          </a:p>
          <a:p>
            <a:pPr>
              <a:lnSpc>
                <a:spcPct val="100000"/>
              </a:lnSpc>
              <a:spcBef>
                <a:spcPts val="1400"/>
              </a:spcBef>
            </a:pPr>
            <a:r>
              <a:rPr lang="en-US" sz="2200" dirty="0">
                <a:solidFill>
                  <a:schemeClr val="accent3">
                    <a:lumMod val="25000"/>
                  </a:schemeClr>
                </a:solidFill>
                <a:latin typeface="Abadi"/>
              </a:rPr>
              <a:t>Using the range slider we can limit the data shown on the scatter plot. So that, we can zero-in on specific ranges and derive conclusions effectively.</a:t>
            </a:r>
          </a:p>
          <a:p>
            <a:pPr>
              <a:lnSpc>
                <a:spcPct val="100000"/>
              </a:lnSpc>
              <a:spcBef>
                <a:spcPts val="1400"/>
              </a:spcBef>
            </a:pPr>
            <a:r>
              <a:rPr lang="en-US" sz="2200" dirty="0">
                <a:solidFill>
                  <a:schemeClr val="accent3">
                    <a:lumMod val="25000"/>
                  </a:schemeClr>
                </a:solidFill>
                <a:latin typeface="Abadi"/>
              </a:rPr>
              <a:t>Python Code for the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app: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Interactive App Python Code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Text&#10;&#10;Description automatically generated">
            <a:extLst>
              <a:ext uri="{FF2B5EF4-FFF2-40B4-BE49-F238E27FC236}">
                <a16:creationId xmlns:a16="http://schemas.microsoft.com/office/drawing/2014/main" id="{95A82D74-AD48-FBA6-4383-3E3B75392C09}"/>
              </a:ext>
            </a:extLst>
          </p:cNvPr>
          <p:cNvPicPr>
            <a:picLocks noChangeAspect="1"/>
          </p:cNvPicPr>
          <p:nvPr/>
        </p:nvPicPr>
        <p:blipFill>
          <a:blip r:embed="rId4"/>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426395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404546" y="1521178"/>
            <a:ext cx="5973644" cy="4705291"/>
          </a:xfrm>
          <a:prstGeom prst="rect">
            <a:avLst/>
          </a:prstGeom>
        </p:spPr>
        <p:txBody>
          <a:bodyPr lIns="91440" tIns="45720" rIns="91440" bIns="45720" anchor="t">
            <a:normAutofit fontScale="77500" lnSpcReduction="20000"/>
          </a:bodyPr>
          <a:lstStyle/>
          <a:p>
            <a:pPr marL="342900" indent="-342900">
              <a:lnSpc>
                <a:spcPct val="100000"/>
              </a:lnSpc>
              <a:spcBef>
                <a:spcPts val="1400"/>
              </a:spcBef>
              <a:buChar char="•"/>
            </a:pPr>
            <a:r>
              <a:rPr lang="en-US" sz="2200" dirty="0">
                <a:solidFill>
                  <a:schemeClr val="accent3">
                    <a:lumMod val="25000"/>
                  </a:schemeClr>
                </a:solidFill>
                <a:latin typeface="Abadi"/>
              </a:rPr>
              <a:t>Our model will be trying to predict the outcome of the rocket landing success. Since we have two values 0 (failure) and 1 (success) we need to choose a categorical model. Among the categorical models we have chosen to work with, Logistic Regression, Decision Tree, K Nearest Neighbours, and Support Vector Machine.</a:t>
            </a:r>
            <a:endParaRPr lang="en-US">
              <a:solidFill>
                <a:schemeClr val="accent3">
                  <a:lumMod val="25000"/>
                </a:schemeClr>
              </a:solidFill>
            </a:endParaRPr>
          </a:p>
          <a:p>
            <a:pPr marL="342900" indent="-342900">
              <a:lnSpc>
                <a:spcPct val="100000"/>
              </a:lnSpc>
              <a:spcBef>
                <a:spcPts val="1400"/>
              </a:spcBef>
              <a:buChar char="•"/>
            </a:pPr>
            <a:r>
              <a:rPr lang="en-US" sz="2200" dirty="0">
                <a:solidFill>
                  <a:schemeClr val="accent3">
                    <a:lumMod val="25000"/>
                  </a:schemeClr>
                </a:solidFill>
                <a:latin typeface="Abadi"/>
              </a:rPr>
              <a:t>First thing that needed to be done was normalizing our data set with standard scaling. After that's done, we have split our data set into train(80%)  and test(20%) data sets. To find the best model with the best parameters we have used grid search with cross validation. Grid search builds the model with the given hyperparameters, and performs cross validation(in our case we used 10-fold CV). Then, outputs the best parameters among those given by us and gives us the cross validation accuracy. Each model was trained using this method, then they were compared according to their cross validation accuracies to choose the best performing model.</a:t>
            </a:r>
          </a:p>
          <a:p>
            <a:pPr marL="342900" indent="-342900">
              <a:lnSpc>
                <a:spcPct val="100000"/>
              </a:lnSpc>
              <a:spcBef>
                <a:spcPts val="1400"/>
              </a:spcBef>
              <a:buChar char="•"/>
            </a:pPr>
            <a:r>
              <a:rPr lang="en-US" sz="2200" dirty="0">
                <a:solidFill>
                  <a:schemeClr val="accent3">
                    <a:lumMod val="25000"/>
                  </a:schemeClr>
                </a:solidFill>
                <a:latin typeface="Abadi"/>
              </a:rPr>
              <a:t>GitHub link to the Notebook: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Machine Learning Prediciton</a:t>
            </a:r>
            <a:endParaRPr lang="en-US" sz="2200" dirty="0">
              <a:solidFill>
                <a:schemeClr val="accent3">
                  <a:lumMod val="25000"/>
                </a:schemeClr>
              </a:solidFill>
              <a:latin typeface="Abadi"/>
            </a:endParaRP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2" name="Flowchart: Process 11">
            <a:extLst>
              <a:ext uri="{FF2B5EF4-FFF2-40B4-BE49-F238E27FC236}">
                <a16:creationId xmlns:a16="http://schemas.microsoft.com/office/drawing/2014/main" id="{2E764FF5-F554-973C-FD9E-2122135FA566}"/>
              </a:ext>
            </a:extLst>
          </p:cNvPr>
          <p:cNvSpPr/>
          <p:nvPr/>
        </p:nvSpPr>
        <p:spPr>
          <a:xfrm>
            <a:off x="8711259" y="1523999"/>
            <a:ext cx="1371815" cy="3705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a:ea typeface="Calibri"/>
                <a:cs typeface="Calibri"/>
              </a:rPr>
              <a:t>Choosing models to work with</a:t>
            </a:r>
          </a:p>
        </p:txBody>
      </p:sp>
      <p:sp>
        <p:nvSpPr>
          <p:cNvPr id="18" name="Flowchart: Process 17">
            <a:extLst>
              <a:ext uri="{FF2B5EF4-FFF2-40B4-BE49-F238E27FC236}">
                <a16:creationId xmlns:a16="http://schemas.microsoft.com/office/drawing/2014/main" id="{2B70D883-0F4C-4E68-8169-415A6E5BE465}"/>
              </a:ext>
            </a:extLst>
          </p:cNvPr>
          <p:cNvSpPr/>
          <p:nvPr/>
        </p:nvSpPr>
        <p:spPr>
          <a:xfrm>
            <a:off x="8701612" y="2160605"/>
            <a:ext cx="1371815" cy="3705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latin typeface="Abadi"/>
                <a:ea typeface="Calibri"/>
                <a:cs typeface="Calibri"/>
              </a:rPr>
              <a:t>Normalize Data</a:t>
            </a:r>
          </a:p>
        </p:txBody>
      </p:sp>
      <p:sp>
        <p:nvSpPr>
          <p:cNvPr id="19" name="Flowchart: Process 18">
            <a:extLst>
              <a:ext uri="{FF2B5EF4-FFF2-40B4-BE49-F238E27FC236}">
                <a16:creationId xmlns:a16="http://schemas.microsoft.com/office/drawing/2014/main" id="{A7B2B3E7-564E-288D-73FD-78268551030D}"/>
              </a:ext>
            </a:extLst>
          </p:cNvPr>
          <p:cNvSpPr/>
          <p:nvPr/>
        </p:nvSpPr>
        <p:spPr>
          <a:xfrm>
            <a:off x="8701611" y="2797212"/>
            <a:ext cx="1371815" cy="3705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latin typeface="Abadi"/>
                <a:ea typeface="Calibri"/>
                <a:cs typeface="Calibri"/>
              </a:rPr>
              <a:t>Train/Test Split</a:t>
            </a:r>
          </a:p>
        </p:txBody>
      </p:sp>
      <p:sp>
        <p:nvSpPr>
          <p:cNvPr id="22" name="Flowchart: Process 21">
            <a:extLst>
              <a:ext uri="{FF2B5EF4-FFF2-40B4-BE49-F238E27FC236}">
                <a16:creationId xmlns:a16="http://schemas.microsoft.com/office/drawing/2014/main" id="{5F246E47-4126-9BD5-5AB9-D1BFE68BF463}"/>
              </a:ext>
            </a:extLst>
          </p:cNvPr>
          <p:cNvSpPr/>
          <p:nvPr/>
        </p:nvSpPr>
        <p:spPr>
          <a:xfrm>
            <a:off x="8691964" y="3433819"/>
            <a:ext cx="1371815" cy="3705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latin typeface="Abadi"/>
                <a:ea typeface="Calibri"/>
                <a:cs typeface="Calibri"/>
              </a:rPr>
              <a:t>Grid Search CV Hyperparameters</a:t>
            </a:r>
            <a:endParaRPr lang="en-US" sz="1100">
              <a:cs typeface="Calibri"/>
            </a:endParaRPr>
          </a:p>
        </p:txBody>
      </p:sp>
      <p:sp>
        <p:nvSpPr>
          <p:cNvPr id="23" name="Flowchart: Alternate Process 22">
            <a:extLst>
              <a:ext uri="{FF2B5EF4-FFF2-40B4-BE49-F238E27FC236}">
                <a16:creationId xmlns:a16="http://schemas.microsoft.com/office/drawing/2014/main" id="{809AA1FE-6208-453A-975E-ADD5DA1050C8}"/>
              </a:ext>
            </a:extLst>
          </p:cNvPr>
          <p:cNvSpPr/>
          <p:nvPr/>
        </p:nvSpPr>
        <p:spPr>
          <a:xfrm>
            <a:off x="6964934" y="4070430"/>
            <a:ext cx="1104477" cy="5546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latin typeface="Abadi"/>
                <a:cs typeface="Calibri"/>
              </a:rPr>
              <a:t>Accuracy KNN</a:t>
            </a:r>
          </a:p>
        </p:txBody>
      </p:sp>
      <p:sp>
        <p:nvSpPr>
          <p:cNvPr id="24" name="Flowchart: Alternate Process 23">
            <a:extLst>
              <a:ext uri="{FF2B5EF4-FFF2-40B4-BE49-F238E27FC236}">
                <a16:creationId xmlns:a16="http://schemas.microsoft.com/office/drawing/2014/main" id="{CB405594-F44A-77B9-566E-880076DC7832}"/>
              </a:ext>
            </a:extLst>
          </p:cNvPr>
          <p:cNvSpPr/>
          <p:nvPr/>
        </p:nvSpPr>
        <p:spPr>
          <a:xfrm>
            <a:off x="8203972" y="4070429"/>
            <a:ext cx="1113884" cy="5546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latin typeface="Abadi"/>
                <a:ea typeface="Calibri"/>
                <a:cs typeface="Calibri"/>
              </a:rPr>
              <a:t>Accuracy SVM</a:t>
            </a:r>
            <a:endParaRPr lang="en-US" sz="1200">
              <a:latin typeface="Abadi"/>
            </a:endParaRPr>
          </a:p>
        </p:txBody>
      </p:sp>
      <p:sp>
        <p:nvSpPr>
          <p:cNvPr id="25" name="Flowchart: Alternate Process 24">
            <a:extLst>
              <a:ext uri="{FF2B5EF4-FFF2-40B4-BE49-F238E27FC236}">
                <a16:creationId xmlns:a16="http://schemas.microsoft.com/office/drawing/2014/main" id="{637CC8DA-8DCB-AFCF-7D5D-8B284837391B}"/>
              </a:ext>
            </a:extLst>
          </p:cNvPr>
          <p:cNvSpPr/>
          <p:nvPr/>
        </p:nvSpPr>
        <p:spPr>
          <a:xfrm>
            <a:off x="9443010" y="4070428"/>
            <a:ext cx="1113884" cy="5546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latin typeface="Abadi"/>
                <a:ea typeface="Calibri"/>
                <a:cs typeface="Calibri"/>
              </a:rPr>
              <a:t>Accuracy Decision Tree</a:t>
            </a:r>
          </a:p>
        </p:txBody>
      </p:sp>
      <p:sp>
        <p:nvSpPr>
          <p:cNvPr id="26" name="Flowchart: Alternate Process 25">
            <a:extLst>
              <a:ext uri="{FF2B5EF4-FFF2-40B4-BE49-F238E27FC236}">
                <a16:creationId xmlns:a16="http://schemas.microsoft.com/office/drawing/2014/main" id="{6865B431-8CBD-F7DD-551A-31468F003276}"/>
              </a:ext>
            </a:extLst>
          </p:cNvPr>
          <p:cNvSpPr/>
          <p:nvPr/>
        </p:nvSpPr>
        <p:spPr>
          <a:xfrm>
            <a:off x="10682047" y="4061020"/>
            <a:ext cx="1104477" cy="55467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latin typeface="Abadi"/>
              </a:rPr>
              <a:t>Accuracy Logistic Regression</a:t>
            </a:r>
          </a:p>
        </p:txBody>
      </p:sp>
      <p:cxnSp>
        <p:nvCxnSpPr>
          <p:cNvPr id="33" name="Straight Arrow Connector 32">
            <a:extLst>
              <a:ext uri="{FF2B5EF4-FFF2-40B4-BE49-F238E27FC236}">
                <a16:creationId xmlns:a16="http://schemas.microsoft.com/office/drawing/2014/main" id="{9D9E5F14-ECAA-DE74-A40A-C06604AA1B10}"/>
              </a:ext>
            </a:extLst>
          </p:cNvPr>
          <p:cNvCxnSpPr/>
          <p:nvPr/>
        </p:nvCxnSpPr>
        <p:spPr>
          <a:xfrm flipH="1">
            <a:off x="9395025" y="1887878"/>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1D4D027B-B6BC-F219-573A-29AB0BCD17FB}"/>
              </a:ext>
            </a:extLst>
          </p:cNvPr>
          <p:cNvCxnSpPr>
            <a:cxnSpLocks/>
          </p:cNvCxnSpPr>
          <p:nvPr/>
        </p:nvCxnSpPr>
        <p:spPr>
          <a:xfrm flipH="1">
            <a:off x="9395024" y="2524485"/>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1553AE1-EAFC-389A-A49E-03BEF4E0193D}"/>
              </a:ext>
            </a:extLst>
          </p:cNvPr>
          <p:cNvCxnSpPr>
            <a:cxnSpLocks/>
          </p:cNvCxnSpPr>
          <p:nvPr/>
        </p:nvCxnSpPr>
        <p:spPr>
          <a:xfrm flipH="1">
            <a:off x="9395023" y="3161093"/>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E19DDBC-3E6F-1332-D155-976C3438A2DF}"/>
              </a:ext>
            </a:extLst>
          </p:cNvPr>
          <p:cNvCxnSpPr>
            <a:cxnSpLocks/>
          </p:cNvCxnSpPr>
          <p:nvPr/>
        </p:nvCxnSpPr>
        <p:spPr>
          <a:xfrm flipH="1">
            <a:off x="8912744" y="3797700"/>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FE66BAB9-FA4F-B30E-DB11-0CA8D22A9BFD}"/>
              </a:ext>
            </a:extLst>
          </p:cNvPr>
          <p:cNvCxnSpPr>
            <a:cxnSpLocks/>
          </p:cNvCxnSpPr>
          <p:nvPr/>
        </p:nvCxnSpPr>
        <p:spPr>
          <a:xfrm flipH="1">
            <a:off x="9896593" y="3797701"/>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0FAC7312-1CF8-1E6D-6E03-78C41694EFC5}"/>
              </a:ext>
            </a:extLst>
          </p:cNvPr>
          <p:cNvCxnSpPr>
            <a:cxnSpLocks/>
          </p:cNvCxnSpPr>
          <p:nvPr/>
        </p:nvCxnSpPr>
        <p:spPr>
          <a:xfrm flipH="1">
            <a:off x="7851732" y="3807345"/>
            <a:ext cx="841092" cy="210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D5786A70-DFD4-BAC8-E8D7-6EEC59BA0C50}"/>
              </a:ext>
            </a:extLst>
          </p:cNvPr>
          <p:cNvCxnSpPr>
            <a:cxnSpLocks/>
          </p:cNvCxnSpPr>
          <p:nvPr/>
        </p:nvCxnSpPr>
        <p:spPr>
          <a:xfrm>
            <a:off x="10072142" y="3807344"/>
            <a:ext cx="846879" cy="210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Flowchart: Process 6">
            <a:extLst>
              <a:ext uri="{FF2B5EF4-FFF2-40B4-BE49-F238E27FC236}">
                <a16:creationId xmlns:a16="http://schemas.microsoft.com/office/drawing/2014/main" id="{5C75DF87-1822-A4D1-8E18-FCFEC5A42D0D}"/>
              </a:ext>
            </a:extLst>
          </p:cNvPr>
          <p:cNvSpPr/>
          <p:nvPr/>
        </p:nvSpPr>
        <p:spPr>
          <a:xfrm>
            <a:off x="8663981" y="4970323"/>
            <a:ext cx="1371815" cy="3705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latin typeface="Abadi"/>
                <a:cs typeface="Calibri"/>
              </a:rPr>
              <a:t>Model Selection</a:t>
            </a:r>
          </a:p>
        </p:txBody>
      </p:sp>
      <p:cxnSp>
        <p:nvCxnSpPr>
          <p:cNvPr id="8" name="Straight Arrow Connector 7">
            <a:extLst>
              <a:ext uri="{FF2B5EF4-FFF2-40B4-BE49-F238E27FC236}">
                <a16:creationId xmlns:a16="http://schemas.microsoft.com/office/drawing/2014/main" id="{949CE212-B787-1FD7-3C2D-F8794C3A34CB}"/>
              </a:ext>
            </a:extLst>
          </p:cNvPr>
          <p:cNvCxnSpPr>
            <a:cxnSpLocks/>
          </p:cNvCxnSpPr>
          <p:nvPr/>
        </p:nvCxnSpPr>
        <p:spPr>
          <a:xfrm flipH="1">
            <a:off x="8912743" y="4644366"/>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6DA5C778-A182-00D2-F56F-D1DDB1D9C425}"/>
              </a:ext>
            </a:extLst>
          </p:cNvPr>
          <p:cNvCxnSpPr>
            <a:cxnSpLocks/>
          </p:cNvCxnSpPr>
          <p:nvPr/>
        </p:nvCxnSpPr>
        <p:spPr>
          <a:xfrm flipH="1">
            <a:off x="9891114" y="4681996"/>
            <a:ext cx="1930" cy="268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4CAAB3B-B197-4A85-0B0E-AECFE3F02ABD}"/>
              </a:ext>
            </a:extLst>
          </p:cNvPr>
          <p:cNvCxnSpPr>
            <a:cxnSpLocks/>
          </p:cNvCxnSpPr>
          <p:nvPr/>
        </p:nvCxnSpPr>
        <p:spPr>
          <a:xfrm>
            <a:off x="7776734" y="4691640"/>
            <a:ext cx="846879" cy="210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B226FDD-F0B6-56BA-F628-A11E2E3A8220}"/>
              </a:ext>
            </a:extLst>
          </p:cNvPr>
          <p:cNvCxnSpPr>
            <a:cxnSpLocks/>
          </p:cNvCxnSpPr>
          <p:nvPr/>
        </p:nvCxnSpPr>
        <p:spPr>
          <a:xfrm flipH="1">
            <a:off x="10137732" y="4691641"/>
            <a:ext cx="841092" cy="210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 name="Picture 5" descr="Icon&#10;&#10;Description automatically generated">
            <a:extLst>
              <a:ext uri="{FF2B5EF4-FFF2-40B4-BE49-F238E27FC236}">
                <a16:creationId xmlns:a16="http://schemas.microsoft.com/office/drawing/2014/main" id="{78DB9A69-AED7-AE78-9797-5D6CE5FB889B}"/>
              </a:ext>
            </a:extLst>
          </p:cNvPr>
          <p:cNvPicPr>
            <a:picLocks noChangeAspect="1"/>
          </p:cNvPicPr>
          <p:nvPr/>
        </p:nvPicPr>
        <p:blipFill>
          <a:blip r:embed="rId4"/>
          <a:stretch>
            <a:fillRect/>
          </a:stretch>
        </p:blipFill>
        <p:spPr>
          <a:xfrm>
            <a:off x="10495280" y="289560"/>
            <a:ext cx="782320" cy="79248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132457"/>
            <a:ext cx="7557555" cy="48278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After our exploratory data analysis we have seen that different payload masses sent to different orbits, and launched from different launch sites have different outcomes. In addition to that as the number of launches increase throughout the years success rates goes up. What we have seen is that all of these parameters contribute to the successful landing of stage one of the rocket.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05BE80C2-697D-2439-7898-046079874F19}"/>
              </a:ext>
            </a:extLst>
          </p:cNvPr>
          <p:cNvSpPr txBox="1"/>
          <p:nvPr/>
        </p:nvSpPr>
        <p:spPr>
          <a:xfrm>
            <a:off x="843280" y="1391920"/>
            <a:ext cx="4775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solidFill>
                <a:ea typeface="Calibri"/>
                <a:cs typeface="Calibri"/>
              </a:rPr>
              <a:t>Exploratory Data Analysis</a:t>
            </a:r>
            <a:endParaRPr lang="en-US" dirty="0"/>
          </a:p>
        </p:txBody>
      </p:sp>
      <p:pic>
        <p:nvPicPr>
          <p:cNvPr id="2" name="Picture 4" descr="Icon&#10;&#10;Description automatically generated">
            <a:extLst>
              <a:ext uri="{FF2B5EF4-FFF2-40B4-BE49-F238E27FC236}">
                <a16:creationId xmlns:a16="http://schemas.microsoft.com/office/drawing/2014/main" id="{844D979F-744A-0F06-6F32-E67A25945DFE}"/>
              </a:ext>
            </a:extLst>
          </p:cNvPr>
          <p:cNvPicPr>
            <a:picLocks noChangeAspect="1"/>
          </p:cNvPicPr>
          <p:nvPr/>
        </p:nvPicPr>
        <p:blipFill>
          <a:blip r:embed="rId4"/>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0485" y="2132457"/>
            <a:ext cx="322939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As we can see, among the launch sites some are responsible for more of the total success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9" descr="Chart, pie chart&#10;&#10;Description automatically generated">
            <a:extLst>
              <a:ext uri="{FF2B5EF4-FFF2-40B4-BE49-F238E27FC236}">
                <a16:creationId xmlns:a16="http://schemas.microsoft.com/office/drawing/2014/main" id="{A5EA8A51-7853-49C0-F2BC-4EEE92E48941}"/>
              </a:ext>
            </a:extLst>
          </p:cNvPr>
          <p:cNvPicPr>
            <a:picLocks noChangeAspect="1"/>
          </p:cNvPicPr>
          <p:nvPr/>
        </p:nvPicPr>
        <p:blipFill>
          <a:blip r:embed="rId4"/>
          <a:stretch>
            <a:fillRect/>
          </a:stretch>
        </p:blipFill>
        <p:spPr>
          <a:xfrm>
            <a:off x="4521200" y="2239219"/>
            <a:ext cx="6939280" cy="3436203"/>
          </a:xfrm>
          <a:prstGeom prst="rect">
            <a:avLst/>
          </a:prstGeom>
        </p:spPr>
      </p:pic>
      <p:sp>
        <p:nvSpPr>
          <p:cNvPr id="3" name="TextBox 2">
            <a:extLst>
              <a:ext uri="{FF2B5EF4-FFF2-40B4-BE49-F238E27FC236}">
                <a16:creationId xmlns:a16="http://schemas.microsoft.com/office/drawing/2014/main" id="{F900A140-F6A1-E291-CE71-2B2F1FA70E3D}"/>
              </a:ext>
            </a:extLst>
          </p:cNvPr>
          <p:cNvSpPr txBox="1"/>
          <p:nvPr/>
        </p:nvSpPr>
        <p:spPr>
          <a:xfrm>
            <a:off x="741680" y="1432560"/>
            <a:ext cx="4775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solidFill>
                <a:ea typeface="Calibri"/>
                <a:cs typeface="Calibri"/>
              </a:rPr>
              <a:t>Dashboard Demo with Screenshots</a:t>
            </a:r>
          </a:p>
        </p:txBody>
      </p:sp>
      <p:pic>
        <p:nvPicPr>
          <p:cNvPr id="5" name="Picture 4" descr="Icon&#10;&#10;Description automatically generated">
            <a:extLst>
              <a:ext uri="{FF2B5EF4-FFF2-40B4-BE49-F238E27FC236}">
                <a16:creationId xmlns:a16="http://schemas.microsoft.com/office/drawing/2014/main" id="{B29484E3-9CF1-AB97-4383-568EE4999401}"/>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1477505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22939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launch site responsible for most success has great odds to produce a successful landing.</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Chart, pie chart&#10;&#10;Description automatically generated">
            <a:extLst>
              <a:ext uri="{FF2B5EF4-FFF2-40B4-BE49-F238E27FC236}">
                <a16:creationId xmlns:a16="http://schemas.microsoft.com/office/drawing/2014/main" id="{8DF5455D-B98E-4166-76F3-9FD478EEEA7C}"/>
              </a:ext>
            </a:extLst>
          </p:cNvPr>
          <p:cNvPicPr>
            <a:picLocks noChangeAspect="1"/>
          </p:cNvPicPr>
          <p:nvPr/>
        </p:nvPicPr>
        <p:blipFill>
          <a:blip r:embed="rId4"/>
          <a:stretch>
            <a:fillRect/>
          </a:stretch>
        </p:blipFill>
        <p:spPr>
          <a:xfrm>
            <a:off x="4744720" y="1538179"/>
            <a:ext cx="6543040" cy="3212683"/>
          </a:xfrm>
          <a:prstGeom prst="rect">
            <a:avLst/>
          </a:prstGeom>
        </p:spPr>
      </p:pic>
      <p:pic>
        <p:nvPicPr>
          <p:cNvPr id="5" name="Picture 4" descr="Icon&#10;&#10;Description automatically generated">
            <a:extLst>
              <a:ext uri="{FF2B5EF4-FFF2-40B4-BE49-F238E27FC236}">
                <a16:creationId xmlns:a16="http://schemas.microsoft.com/office/drawing/2014/main" id="{3837F1E7-D35E-B6D6-4B3A-0FBBCA8F7661}"/>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9809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22939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But, the launch site with the second number of success has a terrible percentage to produce a successful landing.</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4" descr="Chart, pie chart&#10;&#10;Description automatically generated">
            <a:extLst>
              <a:ext uri="{FF2B5EF4-FFF2-40B4-BE49-F238E27FC236}">
                <a16:creationId xmlns:a16="http://schemas.microsoft.com/office/drawing/2014/main" id="{B60B8346-5CB4-14D1-9639-115B6A75DCB7}"/>
              </a:ext>
            </a:extLst>
          </p:cNvPr>
          <p:cNvPicPr>
            <a:picLocks noChangeAspect="1"/>
          </p:cNvPicPr>
          <p:nvPr/>
        </p:nvPicPr>
        <p:blipFill>
          <a:blip r:embed="rId4"/>
          <a:stretch>
            <a:fillRect/>
          </a:stretch>
        </p:blipFill>
        <p:spPr>
          <a:xfrm>
            <a:off x="5039360" y="1670259"/>
            <a:ext cx="6248400" cy="3070443"/>
          </a:xfrm>
          <a:prstGeom prst="rect">
            <a:avLst/>
          </a:prstGeom>
        </p:spPr>
      </p:pic>
      <p:pic>
        <p:nvPicPr>
          <p:cNvPr id="5" name="Picture 4" descr="Icon&#10;&#10;Description automatically generated">
            <a:extLst>
              <a:ext uri="{FF2B5EF4-FFF2-40B4-BE49-F238E27FC236}">
                <a16:creationId xmlns:a16="http://schemas.microsoft.com/office/drawing/2014/main" id="{938D2D9D-4D37-64E7-B397-F75824F16B9B}"/>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3954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98885" y="4489577"/>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As we can see even the launch sites responsible for the worst number of successful landings have better percentages for a successful landing.</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4" descr="Chart, pie chart&#10;&#10;Description automatically generated">
            <a:extLst>
              <a:ext uri="{FF2B5EF4-FFF2-40B4-BE49-F238E27FC236}">
                <a16:creationId xmlns:a16="http://schemas.microsoft.com/office/drawing/2014/main" id="{87458D1A-A513-996F-1FAC-B228333B010F}"/>
              </a:ext>
            </a:extLst>
          </p:cNvPr>
          <p:cNvPicPr>
            <a:picLocks noChangeAspect="1"/>
          </p:cNvPicPr>
          <p:nvPr/>
        </p:nvPicPr>
        <p:blipFill>
          <a:blip r:embed="rId4"/>
          <a:stretch>
            <a:fillRect/>
          </a:stretch>
        </p:blipFill>
        <p:spPr>
          <a:xfrm>
            <a:off x="6096000" y="1467059"/>
            <a:ext cx="5709920" cy="2806283"/>
          </a:xfrm>
          <a:prstGeom prst="rect">
            <a:avLst/>
          </a:prstGeom>
        </p:spPr>
      </p:pic>
      <p:pic>
        <p:nvPicPr>
          <p:cNvPr id="6" name="Picture 8" descr="Chart, pie chart&#10;&#10;Description automatically generated">
            <a:extLst>
              <a:ext uri="{FF2B5EF4-FFF2-40B4-BE49-F238E27FC236}">
                <a16:creationId xmlns:a16="http://schemas.microsoft.com/office/drawing/2014/main" id="{C8B172EF-D8B5-D4B8-6222-523D9DE3F4F7}"/>
              </a:ext>
            </a:extLst>
          </p:cNvPr>
          <p:cNvPicPr>
            <a:picLocks noChangeAspect="1"/>
          </p:cNvPicPr>
          <p:nvPr/>
        </p:nvPicPr>
        <p:blipFill>
          <a:blip r:embed="rId5"/>
          <a:stretch>
            <a:fillRect/>
          </a:stretch>
        </p:blipFill>
        <p:spPr>
          <a:xfrm>
            <a:off x="447040" y="1467059"/>
            <a:ext cx="5648960" cy="2806283"/>
          </a:xfrm>
          <a:prstGeom prst="rect">
            <a:avLst/>
          </a:prstGeom>
        </p:spPr>
      </p:pic>
      <p:pic>
        <p:nvPicPr>
          <p:cNvPr id="5" name="Picture 4" descr="Icon&#10;&#10;Description automatically generated">
            <a:extLst>
              <a:ext uri="{FF2B5EF4-FFF2-40B4-BE49-F238E27FC236}">
                <a16:creationId xmlns:a16="http://schemas.microsoft.com/office/drawing/2014/main" id="{4E1F4D07-92E3-7072-A06B-E47038905F75}"/>
              </a:ext>
            </a:extLst>
          </p:cNvPr>
          <p:cNvPicPr>
            <a:picLocks noChangeAspect="1"/>
          </p:cNvPicPr>
          <p:nvPr/>
        </p:nvPicPr>
        <p:blipFill>
          <a:blip r:embed="rId6"/>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89493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0750"/>
            <a:ext cx="7987814" cy="460531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Our aim is to find the best variables to increase the success rate of landings and find a suitable model to predict the outcome. First, data needs to be gathered, we have done that by getting the public data from SpaceX API and some tables containing launch specifications from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After they are obtained, they have been processed and irrelevant variables have been dropped and meaningless data turned into meaningful ones. To gain insight, different graphs have been made comparing one variable against the other to see their contribution to success. An interactive dashboard has been made to compare them quickly in real-time. Also, locations of the launch sites have been plotted on a world map to gain more insight. After exploring the data, we needed to choose a model to predict our outcome. Since our output is a categorical one, four different models have been selected. One-hot encoding has been used to convert the categorical variables into numerical ones for model to use. All models have been trained and their best hyperparameters have been found. Their accuracy has been compared and the best model has been selected.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 name="Picture 4" descr="Icon&#10;&#10;Description automatically generated">
            <a:extLst>
              <a:ext uri="{FF2B5EF4-FFF2-40B4-BE49-F238E27FC236}">
                <a16:creationId xmlns:a16="http://schemas.microsoft.com/office/drawing/2014/main" id="{38C6A26B-22E0-D12B-0862-230CF81841AD}"/>
              </a:ext>
            </a:extLst>
          </p:cNvPr>
          <p:cNvPicPr>
            <a:picLocks noChangeAspect="1"/>
          </p:cNvPicPr>
          <p:nvPr/>
        </p:nvPicPr>
        <p:blipFill>
          <a:blip r:embed="rId3"/>
          <a:stretch>
            <a:fillRect/>
          </a:stretch>
        </p:blipFill>
        <p:spPr>
          <a:xfrm>
            <a:off x="10220960" y="257017"/>
            <a:ext cx="1066800" cy="1111567"/>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3768" y="1590967"/>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For all sites</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4" descr="Chart, scatter chart&#10;&#10;Description automatically generated">
            <a:extLst>
              <a:ext uri="{FF2B5EF4-FFF2-40B4-BE49-F238E27FC236}">
                <a16:creationId xmlns:a16="http://schemas.microsoft.com/office/drawing/2014/main" id="{BD72FE54-8E77-6293-7A79-4E3A448BB723}"/>
              </a:ext>
            </a:extLst>
          </p:cNvPr>
          <p:cNvPicPr>
            <a:picLocks noChangeAspect="1"/>
          </p:cNvPicPr>
          <p:nvPr/>
        </p:nvPicPr>
        <p:blipFill>
          <a:blip r:embed="rId4"/>
          <a:stretch>
            <a:fillRect/>
          </a:stretch>
        </p:blipFill>
        <p:spPr>
          <a:xfrm>
            <a:off x="2133600" y="2192935"/>
            <a:ext cx="7792720" cy="3832443"/>
          </a:xfrm>
          <a:prstGeom prst="rect">
            <a:avLst/>
          </a:prstGeom>
        </p:spPr>
      </p:pic>
      <p:pic>
        <p:nvPicPr>
          <p:cNvPr id="5" name="Picture 4" descr="Icon&#10;&#10;Description automatically generated">
            <a:extLst>
              <a:ext uri="{FF2B5EF4-FFF2-40B4-BE49-F238E27FC236}">
                <a16:creationId xmlns:a16="http://schemas.microsoft.com/office/drawing/2014/main" id="{56127872-695B-6C10-47B2-FD955E42601B}"/>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3397241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7371" y="1547693"/>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For CCAFS LC-40 site</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4" descr="Chart, scatter chart&#10;&#10;Description automatically generated">
            <a:extLst>
              <a:ext uri="{FF2B5EF4-FFF2-40B4-BE49-F238E27FC236}">
                <a16:creationId xmlns:a16="http://schemas.microsoft.com/office/drawing/2014/main" id="{EE5FF50C-1C7A-EA2F-1FC8-04EB7A4BA5CB}"/>
              </a:ext>
            </a:extLst>
          </p:cNvPr>
          <p:cNvPicPr>
            <a:picLocks noChangeAspect="1"/>
          </p:cNvPicPr>
          <p:nvPr/>
        </p:nvPicPr>
        <p:blipFill>
          <a:blip r:embed="rId4"/>
          <a:stretch>
            <a:fillRect/>
          </a:stretch>
        </p:blipFill>
        <p:spPr>
          <a:xfrm>
            <a:off x="2205849" y="2188043"/>
            <a:ext cx="7630160" cy="3761323"/>
          </a:xfrm>
          <a:prstGeom prst="rect">
            <a:avLst/>
          </a:prstGeom>
        </p:spPr>
      </p:pic>
      <p:pic>
        <p:nvPicPr>
          <p:cNvPr id="5" name="Picture 4" descr="Icon&#10;&#10;Description automatically generated">
            <a:extLst>
              <a:ext uri="{FF2B5EF4-FFF2-40B4-BE49-F238E27FC236}">
                <a16:creationId xmlns:a16="http://schemas.microsoft.com/office/drawing/2014/main" id="{901AAEF4-87B2-7A6D-467B-824CB75F2C45}"/>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093147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7371" y="1604137"/>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For VAAFB SLC-4E site</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4" descr="Chart&#10;&#10;Description automatically generated">
            <a:extLst>
              <a:ext uri="{FF2B5EF4-FFF2-40B4-BE49-F238E27FC236}">
                <a16:creationId xmlns:a16="http://schemas.microsoft.com/office/drawing/2014/main" id="{F8B7CEFF-064F-CF4D-A87E-C599346BAF64}"/>
              </a:ext>
            </a:extLst>
          </p:cNvPr>
          <p:cNvPicPr>
            <a:picLocks noChangeAspect="1"/>
          </p:cNvPicPr>
          <p:nvPr/>
        </p:nvPicPr>
        <p:blipFill>
          <a:blip r:embed="rId4"/>
          <a:stretch>
            <a:fillRect/>
          </a:stretch>
        </p:blipFill>
        <p:spPr>
          <a:xfrm>
            <a:off x="2351852" y="2219275"/>
            <a:ext cx="7487920" cy="3680043"/>
          </a:xfrm>
          <a:prstGeom prst="rect">
            <a:avLst/>
          </a:prstGeom>
        </p:spPr>
      </p:pic>
      <p:pic>
        <p:nvPicPr>
          <p:cNvPr id="5" name="Picture 4" descr="Icon&#10;&#10;Description automatically generated">
            <a:extLst>
              <a:ext uri="{FF2B5EF4-FFF2-40B4-BE49-F238E27FC236}">
                <a16:creationId xmlns:a16="http://schemas.microsoft.com/office/drawing/2014/main" id="{63BBC750-EF64-D898-4943-DA6E749BFA26}"/>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386986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7371" y="1604137"/>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For KSC LC-39A site</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4" descr="Chart, scatter chart&#10;&#10;Description automatically generated">
            <a:extLst>
              <a:ext uri="{FF2B5EF4-FFF2-40B4-BE49-F238E27FC236}">
                <a16:creationId xmlns:a16="http://schemas.microsoft.com/office/drawing/2014/main" id="{A36B5203-84FA-289B-C9AD-7684CF275EA8}"/>
              </a:ext>
            </a:extLst>
          </p:cNvPr>
          <p:cNvPicPr>
            <a:picLocks noChangeAspect="1"/>
          </p:cNvPicPr>
          <p:nvPr/>
        </p:nvPicPr>
        <p:blipFill>
          <a:blip r:embed="rId4"/>
          <a:stretch>
            <a:fillRect/>
          </a:stretch>
        </p:blipFill>
        <p:spPr>
          <a:xfrm>
            <a:off x="2087691" y="2181269"/>
            <a:ext cx="8016240" cy="3944203"/>
          </a:xfrm>
          <a:prstGeom prst="rect">
            <a:avLst/>
          </a:prstGeom>
        </p:spPr>
      </p:pic>
      <p:pic>
        <p:nvPicPr>
          <p:cNvPr id="5" name="Picture 4" descr="Icon&#10;&#10;Description automatically generated">
            <a:extLst>
              <a:ext uri="{FF2B5EF4-FFF2-40B4-BE49-F238E27FC236}">
                <a16:creationId xmlns:a16="http://schemas.microsoft.com/office/drawing/2014/main" id="{4DC98BD0-C6A0-D07D-D1FD-5EBEF2CCF702}"/>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503710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7371" y="1604137"/>
            <a:ext cx="10097555" cy="4624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For CCAFS SLC-40 site</a:t>
            </a:r>
            <a:endParaRPr lang="en-US" dirty="0">
              <a:solidFill>
                <a:schemeClr val="accent3">
                  <a:lumMod val="2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4" descr="Chart, scatter chart&#10;&#10;Description automatically generated">
            <a:extLst>
              <a:ext uri="{FF2B5EF4-FFF2-40B4-BE49-F238E27FC236}">
                <a16:creationId xmlns:a16="http://schemas.microsoft.com/office/drawing/2014/main" id="{340E7595-ED0E-A477-FA2D-94A994E485BE}"/>
              </a:ext>
            </a:extLst>
          </p:cNvPr>
          <p:cNvPicPr>
            <a:picLocks noChangeAspect="1"/>
          </p:cNvPicPr>
          <p:nvPr/>
        </p:nvPicPr>
        <p:blipFill>
          <a:blip r:embed="rId4"/>
          <a:stretch>
            <a:fillRect/>
          </a:stretch>
        </p:blipFill>
        <p:spPr>
          <a:xfrm>
            <a:off x="2016571" y="2028493"/>
            <a:ext cx="8148320" cy="4005163"/>
          </a:xfrm>
          <a:prstGeom prst="rect">
            <a:avLst/>
          </a:prstGeom>
        </p:spPr>
      </p:pic>
      <p:pic>
        <p:nvPicPr>
          <p:cNvPr id="5" name="Picture 4" descr="Icon&#10;&#10;Description automatically generated">
            <a:extLst>
              <a:ext uri="{FF2B5EF4-FFF2-40B4-BE49-F238E27FC236}">
                <a16:creationId xmlns:a16="http://schemas.microsoft.com/office/drawing/2014/main" id="{C1124656-210F-C21B-D182-52697B2A82B9}"/>
              </a:ext>
            </a:extLst>
          </p:cNvPr>
          <p:cNvPicPr>
            <a:picLocks noChangeAspect="1"/>
          </p:cNvPicPr>
          <p:nvPr/>
        </p:nvPicPr>
        <p:blipFill>
          <a:blip r:embed="rId5"/>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260348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61445" y="1990217"/>
            <a:ext cx="7557555" cy="48278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2200" dirty="0">
                <a:solidFill>
                  <a:schemeClr val="tx1"/>
                </a:solidFill>
                <a:latin typeface="Abadi"/>
              </a:rPr>
              <a:t>On our predictive analysis we have tested four predictive models, K-Nearest Neighbours, Decision Tree, Logistic Regression and Support Vector Machine.</a:t>
            </a:r>
          </a:p>
          <a:p>
            <a:pPr lvl="1"/>
            <a:r>
              <a:rPr lang="en-US" sz="2200" dirty="0">
                <a:solidFill>
                  <a:schemeClr val="tx1"/>
                </a:solidFill>
                <a:latin typeface="Abadi"/>
              </a:rPr>
              <a:t>When accuracies checked for these models using 10-fold cross validation their accuracies were approximately the same except for the decision tree. However, when the code ran multiple times to calculate accuracy, decision tree's accuracy </a:t>
            </a:r>
            <a:r>
              <a:rPr lang="en-US" sz="2200" dirty="0" err="1">
                <a:solidFill>
                  <a:schemeClr val="tx1"/>
                </a:solidFill>
                <a:latin typeface="Abadi"/>
              </a:rPr>
              <a:t>flactuated</a:t>
            </a:r>
            <a:r>
              <a:rPr lang="en-US" sz="2200" dirty="0">
                <a:solidFill>
                  <a:schemeClr val="tx1"/>
                </a:solidFill>
                <a:latin typeface="Abadi"/>
              </a:rPr>
              <a:t>. Sometimes it was below, the same and better than the other models. Therefore, I wouldn't choose the Decision Tree model for the prediction. But, other models can be used depending on preference.</a:t>
            </a:r>
          </a:p>
          <a:p>
            <a:pPr lvl="1"/>
            <a:endParaRPr lang="en-US" sz="2200" dirty="0">
              <a:solidFill>
                <a:schemeClr val="tx1"/>
              </a:solidFill>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4C9873A0-572E-FDDB-C57B-5B74059D3795}"/>
              </a:ext>
            </a:extLst>
          </p:cNvPr>
          <p:cNvSpPr txBox="1"/>
          <p:nvPr/>
        </p:nvSpPr>
        <p:spPr>
          <a:xfrm>
            <a:off x="772160" y="1381760"/>
            <a:ext cx="4775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solidFill>
                <a:ea typeface="Calibri"/>
                <a:cs typeface="Calibri"/>
              </a:rPr>
              <a:t>Predictive analysis</a:t>
            </a:r>
          </a:p>
        </p:txBody>
      </p:sp>
      <p:pic>
        <p:nvPicPr>
          <p:cNvPr id="5" name="Picture 4" descr="Icon&#10;&#10;Description automatically generated">
            <a:extLst>
              <a:ext uri="{FF2B5EF4-FFF2-40B4-BE49-F238E27FC236}">
                <a16:creationId xmlns:a16="http://schemas.microsoft.com/office/drawing/2014/main" id="{9528F6E0-7D35-C0C1-539E-CB5492931A71}"/>
              </a:ext>
            </a:extLst>
          </p:cNvPr>
          <p:cNvPicPr>
            <a:picLocks noChangeAspect="1"/>
          </p:cNvPicPr>
          <p:nvPr/>
        </p:nvPicPr>
        <p:blipFill>
          <a:blip r:embed="rId4"/>
          <a:stretch>
            <a:fillRect/>
          </a:stretch>
        </p:blipFill>
        <p:spPr>
          <a:xfrm>
            <a:off x="10500677" y="284798"/>
            <a:ext cx="791845" cy="802005"/>
          </a:xfrm>
          <a:prstGeom prst="rect">
            <a:avLst/>
          </a:prstGeom>
        </p:spPr>
      </p:pic>
    </p:spTree>
    <p:extLst>
      <p:ext uri="{BB962C8B-B14F-4D97-AF65-F5344CB8AC3E}">
        <p14:creationId xmlns:p14="http://schemas.microsoft.com/office/powerpoint/2010/main" val="114991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From the plot it is inferred  that site CCAFS SLC 40 hosts bulk of the launches. As the flight number increases, successful landings also increase on all of the Launch sites. KSC LC 39A's, and VAFB SLC 4E's success rate seems to be good. VAFB SLC 4E is used occasionally for launches.</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4D68F2C-B57F-B83D-583C-D892DF287457}"/>
              </a:ext>
            </a:extLst>
          </p:cNvPr>
          <p:cNvPicPr>
            <a:picLocks noChangeAspect="1"/>
          </p:cNvPicPr>
          <p:nvPr/>
        </p:nvPicPr>
        <p:blipFill>
          <a:blip r:embed="rId3"/>
          <a:stretch>
            <a:fillRect/>
          </a:stretch>
        </p:blipFill>
        <p:spPr>
          <a:xfrm>
            <a:off x="5435600" y="1715542"/>
            <a:ext cx="5659120" cy="4168597"/>
          </a:xfrm>
          <a:prstGeom prst="rect">
            <a:avLst/>
          </a:prstGeom>
        </p:spPr>
      </p:pic>
      <p:pic>
        <p:nvPicPr>
          <p:cNvPr id="6" name="Picture 6" descr="A picture containing text, monitor, screen, computer&#10;&#10;Description automatically generated">
            <a:extLst>
              <a:ext uri="{FF2B5EF4-FFF2-40B4-BE49-F238E27FC236}">
                <a16:creationId xmlns:a16="http://schemas.microsoft.com/office/drawing/2014/main" id="{11C3A6DD-B979-635F-C0E8-83FB7C6A370A}"/>
              </a:ext>
            </a:extLst>
          </p:cNvPr>
          <p:cNvPicPr>
            <a:picLocks noChangeAspect="1"/>
          </p:cNvPicPr>
          <p:nvPr/>
        </p:nvPicPr>
        <p:blipFill>
          <a:blip r:embed="rId4"/>
          <a:stretch>
            <a:fillRect/>
          </a:stretch>
        </p:blipFill>
        <p:spPr>
          <a:xfrm>
            <a:off x="10304780" y="322580"/>
            <a:ext cx="980440" cy="9804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7291" y="1927517"/>
            <a:ext cx="5120958" cy="3811588"/>
          </a:xfrm>
          <a:prstGeom prst="rect">
            <a:avLst/>
          </a:prstGeom>
        </p:spPr>
        <p:txBody>
          <a:bodyPr lIns="91440" tIns="45720" rIns="91440" bIns="45720" anchor="t">
            <a:normAutofit fontScale="85000" lnSpcReduction="20000"/>
          </a:bodyPr>
          <a:lstStyle/>
          <a:p>
            <a:pPr>
              <a:lnSpc>
                <a:spcPct val="100000"/>
              </a:lnSpc>
              <a:spcBef>
                <a:spcPts val="1400"/>
              </a:spcBef>
            </a:pPr>
            <a:r>
              <a:rPr lang="en-CA" sz="2200" dirty="0">
                <a:solidFill>
                  <a:schemeClr val="accent3">
                    <a:lumMod val="25000"/>
                  </a:schemeClr>
                </a:solidFill>
                <a:latin typeface="Abadi"/>
              </a:rPr>
              <a:t>For VAFB SLC, it is observed that very heavy payloads haven't been launched (&gt;10000kg), usually low massed payloads have been launched here.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For CCAFS SLC, we can see bulk of the launches are between 0 and 7500kg in that range there doesn’t seem to be a pattern for success. But, for very heavy loads even though very few all landings are a success.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For KSC LC, payloads lower than 5000kg achieve successful landings. Also, there are no rocket launches with light payloads (&lt;2000kg)</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91BE5B7A-2135-0C2D-3389-85CCEE85CDF0}"/>
              </a:ext>
            </a:extLst>
          </p:cNvPr>
          <p:cNvPicPr>
            <a:picLocks noChangeAspect="1"/>
          </p:cNvPicPr>
          <p:nvPr/>
        </p:nvPicPr>
        <p:blipFill>
          <a:blip r:embed="rId3"/>
          <a:stretch>
            <a:fillRect/>
          </a:stretch>
        </p:blipFill>
        <p:spPr>
          <a:xfrm>
            <a:off x="6024880" y="1557478"/>
            <a:ext cx="4947920" cy="4118964"/>
          </a:xfrm>
          <a:prstGeom prst="rect">
            <a:avLst/>
          </a:prstGeom>
        </p:spPr>
      </p:pic>
      <p:pic>
        <p:nvPicPr>
          <p:cNvPr id="7" name="Picture 6" descr="A picture containing text, monitor, screen, computer&#10;&#10;Description automatically generated">
            <a:extLst>
              <a:ext uri="{FF2B5EF4-FFF2-40B4-BE49-F238E27FC236}">
                <a16:creationId xmlns:a16="http://schemas.microsoft.com/office/drawing/2014/main" id="{25B10DDF-453E-D8CB-2200-A4B5B6AE912E}"/>
              </a:ext>
            </a:extLst>
          </p:cNvPr>
          <p:cNvPicPr>
            <a:picLocks noChangeAspect="1"/>
          </p:cNvPicPr>
          <p:nvPr/>
        </p:nvPicPr>
        <p:blipFill>
          <a:blip r:embed="rId4"/>
          <a:stretch>
            <a:fillRect/>
          </a:stretch>
        </p:blipFill>
        <p:spPr>
          <a:xfrm>
            <a:off x="10304780" y="322580"/>
            <a:ext cx="980440" cy="9804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ES-L1, GEO, HEO, SSO orbits have perfect successful landings. VLEO also has a great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Meanwhile, SO has not seen success at all, GTO has success at 50%, and the rest all have around 60%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0CD86C91-726A-7EEE-E90B-4CFD8EF17574}"/>
              </a:ext>
            </a:extLst>
          </p:cNvPr>
          <p:cNvPicPr>
            <a:picLocks noChangeAspect="1"/>
          </p:cNvPicPr>
          <p:nvPr/>
        </p:nvPicPr>
        <p:blipFill>
          <a:blip r:embed="rId3"/>
          <a:stretch>
            <a:fillRect/>
          </a:stretch>
        </p:blipFill>
        <p:spPr>
          <a:xfrm>
            <a:off x="5171440" y="1790688"/>
            <a:ext cx="6380480" cy="3276624"/>
          </a:xfrm>
          <a:prstGeom prst="rect">
            <a:avLst/>
          </a:prstGeom>
        </p:spPr>
      </p:pic>
      <p:pic>
        <p:nvPicPr>
          <p:cNvPr id="6" name="Picture 6" descr="Logo&#10;&#10;Description automatically generated">
            <a:extLst>
              <a:ext uri="{FF2B5EF4-FFF2-40B4-BE49-F238E27FC236}">
                <a16:creationId xmlns:a16="http://schemas.microsoft.com/office/drawing/2014/main" id="{3414C57E-2DDE-63D5-FCE4-71B87B1E7BD2}"/>
              </a:ext>
            </a:extLst>
          </p:cNvPr>
          <p:cNvPicPr>
            <a:picLocks noChangeAspect="1"/>
          </p:cNvPicPr>
          <p:nvPr/>
        </p:nvPicPr>
        <p:blipFill>
          <a:blip r:embed="rId4"/>
          <a:stretch>
            <a:fillRect/>
          </a:stretch>
        </p:blipFill>
        <p:spPr>
          <a:xfrm>
            <a:off x="10307637" y="315278"/>
            <a:ext cx="984885" cy="9950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0750"/>
            <a:ext cx="7987814" cy="46053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After we have done all these, it's been found out that variables, Orbit Type, Payload Mass, Flight Number, Launch Site, Booster Version Category all have relations to a successful landing.</a:t>
            </a:r>
          </a:p>
          <a:p>
            <a:pPr>
              <a:lnSpc>
                <a:spcPct val="100000"/>
              </a:lnSpc>
              <a:spcBef>
                <a:spcPts val="1400"/>
              </a:spcBef>
            </a:pPr>
            <a:r>
              <a:rPr lang="en-US" sz="2200" dirty="0">
                <a:solidFill>
                  <a:schemeClr val="accent3">
                    <a:lumMod val="25000"/>
                  </a:schemeClr>
                </a:solidFill>
                <a:latin typeface="Abadi"/>
              </a:rPr>
              <a:t>Models SVM, KNN, Logistic Regression, and Decision Tree have been tested, their best hyper-parameters have been found and all underwent a 10-fold cross validation. Among those, the best accuracy was found on the Decision Tree and that model was decided to be used for future predictions.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descr="Icon&#10;&#10;Description automatically generated">
            <a:extLst>
              <a:ext uri="{FF2B5EF4-FFF2-40B4-BE49-F238E27FC236}">
                <a16:creationId xmlns:a16="http://schemas.microsoft.com/office/drawing/2014/main" id="{E6286A7F-9EB3-9C72-063A-736E2B347665}"/>
              </a:ext>
            </a:extLst>
          </p:cNvPr>
          <p:cNvPicPr>
            <a:picLocks noChangeAspect="1"/>
          </p:cNvPicPr>
          <p:nvPr/>
        </p:nvPicPr>
        <p:blipFill>
          <a:blip r:embed="rId3"/>
          <a:stretch>
            <a:fillRect/>
          </a:stretch>
        </p:blipFill>
        <p:spPr>
          <a:xfrm>
            <a:off x="10220960" y="257017"/>
            <a:ext cx="1066800" cy="1111567"/>
          </a:xfrm>
          <a:prstGeom prst="rect">
            <a:avLst/>
          </a:prstGeom>
        </p:spPr>
      </p:pic>
    </p:spTree>
    <p:extLst>
      <p:ext uri="{BB962C8B-B14F-4D97-AF65-F5344CB8AC3E}">
        <p14:creationId xmlns:p14="http://schemas.microsoft.com/office/powerpoint/2010/main" val="1224518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for LEO flight number has a relation with success.</a:t>
            </a:r>
          </a:p>
          <a:p>
            <a:pPr>
              <a:lnSpc>
                <a:spcPct val="100000"/>
              </a:lnSpc>
              <a:spcBef>
                <a:spcPts val="1400"/>
              </a:spcBef>
            </a:pPr>
            <a:r>
              <a:rPr lang="en-US" sz="2200" dirty="0">
                <a:solidFill>
                  <a:schemeClr val="accent3">
                    <a:lumMod val="25000"/>
                  </a:schemeClr>
                </a:solidFill>
                <a:latin typeface="Abadi"/>
              </a:rPr>
              <a:t>There doesn’t seem to be a relation with flight number in GTO.</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Some of the orbits started getting used only after much later such as VLEO with great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E5FF2EA4-AFA4-A2BF-3958-84DF84B9B291}"/>
              </a:ext>
            </a:extLst>
          </p:cNvPr>
          <p:cNvPicPr>
            <a:picLocks noChangeAspect="1"/>
          </p:cNvPicPr>
          <p:nvPr/>
        </p:nvPicPr>
        <p:blipFill>
          <a:blip r:embed="rId3"/>
          <a:stretch>
            <a:fillRect/>
          </a:stretch>
        </p:blipFill>
        <p:spPr>
          <a:xfrm>
            <a:off x="6248400" y="1378970"/>
            <a:ext cx="5039360" cy="4648700"/>
          </a:xfrm>
          <a:prstGeom prst="rect">
            <a:avLst/>
          </a:prstGeom>
        </p:spPr>
      </p:pic>
      <p:pic>
        <p:nvPicPr>
          <p:cNvPr id="7" name="Picture 6" descr="A picture containing text, monitor, screen, computer&#10;&#10;Description automatically generated">
            <a:extLst>
              <a:ext uri="{FF2B5EF4-FFF2-40B4-BE49-F238E27FC236}">
                <a16:creationId xmlns:a16="http://schemas.microsoft.com/office/drawing/2014/main" id="{CCD84070-A2E3-3410-BA9C-AB63BB0A79EC}"/>
              </a:ext>
            </a:extLst>
          </p:cNvPr>
          <p:cNvPicPr>
            <a:picLocks noChangeAspect="1"/>
          </p:cNvPicPr>
          <p:nvPr/>
        </p:nvPicPr>
        <p:blipFill>
          <a:blip r:embed="rId4"/>
          <a:stretch>
            <a:fillRect/>
          </a:stretch>
        </p:blipFill>
        <p:spPr>
          <a:xfrm>
            <a:off x="10304780" y="322580"/>
            <a:ext cx="980440" cy="9804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Higher success rates are observed for LEO, ISS, PO for heavy payload masses.</a:t>
            </a:r>
          </a:p>
          <a:p>
            <a:pPr>
              <a:lnSpc>
                <a:spcPct val="100000"/>
              </a:lnSpc>
              <a:spcBef>
                <a:spcPts val="1400"/>
              </a:spcBef>
            </a:pPr>
            <a:r>
              <a:rPr lang="en-CA" sz="2200" dirty="0">
                <a:solidFill>
                  <a:schemeClr val="accent3">
                    <a:lumMod val="25000"/>
                  </a:schemeClr>
                </a:solidFill>
                <a:latin typeface="Abadi"/>
              </a:rPr>
              <a:t>However, we can't observe a relation to success rate on payload mass in GTO.</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Also, on SSO only lighter payloads have been launched and all ended up successful for landing.</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DBA6EB3-4C84-87F6-1E86-9F1515DB4E4C}"/>
              </a:ext>
            </a:extLst>
          </p:cNvPr>
          <p:cNvPicPr>
            <a:picLocks noChangeAspect="1"/>
          </p:cNvPicPr>
          <p:nvPr/>
        </p:nvPicPr>
        <p:blipFill>
          <a:blip r:embed="rId3"/>
          <a:stretch>
            <a:fillRect/>
          </a:stretch>
        </p:blipFill>
        <p:spPr>
          <a:xfrm>
            <a:off x="5943600" y="1516356"/>
            <a:ext cx="5537200" cy="4445047"/>
          </a:xfrm>
          <a:prstGeom prst="rect">
            <a:avLst/>
          </a:prstGeom>
        </p:spPr>
      </p:pic>
      <p:pic>
        <p:nvPicPr>
          <p:cNvPr id="7" name="Picture 6" descr="A picture containing text, monitor, screen, computer&#10;&#10;Description automatically generated">
            <a:extLst>
              <a:ext uri="{FF2B5EF4-FFF2-40B4-BE49-F238E27FC236}">
                <a16:creationId xmlns:a16="http://schemas.microsoft.com/office/drawing/2014/main" id="{253DA8AD-7469-929E-8157-D77B5DA6113B}"/>
              </a:ext>
            </a:extLst>
          </p:cNvPr>
          <p:cNvPicPr>
            <a:picLocks noChangeAspect="1"/>
          </p:cNvPicPr>
          <p:nvPr/>
        </p:nvPicPr>
        <p:blipFill>
          <a:blip r:embed="rId4"/>
          <a:stretch>
            <a:fillRect/>
          </a:stretch>
        </p:blipFill>
        <p:spPr>
          <a:xfrm>
            <a:off x="10304780" y="322580"/>
            <a:ext cx="980440" cy="9804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We can clearly see a trend of increasing success with each passing year.</a:t>
            </a:r>
            <a:endParaRPr 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961213F7-DB09-12F2-F278-5AB2022F8438}"/>
              </a:ext>
            </a:extLst>
          </p:cNvPr>
          <p:cNvPicPr>
            <a:picLocks noChangeAspect="1"/>
          </p:cNvPicPr>
          <p:nvPr/>
        </p:nvPicPr>
        <p:blipFill>
          <a:blip r:embed="rId3"/>
          <a:stretch>
            <a:fillRect/>
          </a:stretch>
        </p:blipFill>
        <p:spPr>
          <a:xfrm>
            <a:off x="5913120" y="1394110"/>
            <a:ext cx="5049520" cy="4831779"/>
          </a:xfrm>
          <a:prstGeom prst="rect">
            <a:avLst/>
          </a:prstGeom>
        </p:spPr>
      </p:pic>
      <p:pic>
        <p:nvPicPr>
          <p:cNvPr id="6" name="Picture 6" descr="Shape, arrow&#10;&#10;Description automatically generated">
            <a:extLst>
              <a:ext uri="{FF2B5EF4-FFF2-40B4-BE49-F238E27FC236}">
                <a16:creationId xmlns:a16="http://schemas.microsoft.com/office/drawing/2014/main" id="{24982174-AD3F-D75D-C4E3-36810CABCD4E}"/>
              </a:ext>
            </a:extLst>
          </p:cNvPr>
          <p:cNvPicPr>
            <a:picLocks noChangeAspect="1"/>
          </p:cNvPicPr>
          <p:nvPr/>
        </p:nvPicPr>
        <p:blipFill>
          <a:blip r:embed="rId4"/>
          <a:stretch>
            <a:fillRect/>
          </a:stretch>
        </p:blipFill>
        <p:spPr>
          <a:xfrm>
            <a:off x="10479405" y="334645"/>
            <a:ext cx="793750" cy="8039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names of the unique launch sites</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DISTINCT("LAUNCH_SITE") from SPACEXTBL;</a:t>
            </a:r>
          </a:p>
          <a:p>
            <a:pPr>
              <a:lnSpc>
                <a:spcPct val="100000"/>
              </a:lnSpc>
              <a:spcBef>
                <a:spcPts val="1400"/>
              </a:spcBef>
            </a:pPr>
            <a:r>
              <a:rPr lang="en-US" sz="2200" dirty="0">
                <a:solidFill>
                  <a:schemeClr val="accent3">
                    <a:lumMod val="25000"/>
                  </a:schemeClr>
                </a:solidFill>
                <a:latin typeface="Abadi"/>
              </a:rPr>
              <a:t>There are only four launch sites in our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797C7346-89AF-532A-A7C7-C69DBAD18A2D}"/>
              </a:ext>
            </a:extLst>
          </p:cNvPr>
          <p:cNvPicPr>
            <a:picLocks noChangeAspect="1"/>
          </p:cNvPicPr>
          <p:nvPr/>
        </p:nvPicPr>
        <p:blipFill>
          <a:blip r:embed="rId3"/>
          <a:stretch>
            <a:fillRect/>
          </a:stretch>
        </p:blipFill>
        <p:spPr>
          <a:xfrm>
            <a:off x="8281035" y="3061653"/>
            <a:ext cx="1563370" cy="22180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5 records where launch sites begin with `CCA`</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 from SPACEXTBL WHERE "LAUNCH_SITE" LIKE "CCA%" LIMIT 5</a:t>
            </a:r>
          </a:p>
          <a:p>
            <a:pPr>
              <a:lnSpc>
                <a:spcPct val="100000"/>
              </a:lnSpc>
              <a:spcBef>
                <a:spcPts val="1400"/>
              </a:spcBef>
            </a:pPr>
            <a:r>
              <a:rPr lang="en-US" sz="2200" dirty="0">
                <a:solidFill>
                  <a:srgbClr val="000000"/>
                </a:solidFill>
                <a:latin typeface="Abadi"/>
              </a:rPr>
              <a:t>It shows the first 5 </a:t>
            </a:r>
            <a:r>
              <a:rPr lang="en-US" sz="2200" dirty="0">
                <a:solidFill>
                  <a:srgbClr val="000000"/>
                </a:solidFill>
                <a:latin typeface="Abadi"/>
                <a:ea typeface="+mn-lt"/>
                <a:cs typeface="+mn-lt"/>
              </a:rPr>
              <a:t>rows beginning with 'CCA' on launch sites in the data.</a:t>
            </a:r>
            <a:endParaRPr lang="en-US" sz="2200" dirty="0">
              <a:latin typeface="Abadi"/>
              <a:ea typeface="+mn-lt"/>
              <a:cs typeface="+mn-lt"/>
            </a:endParaRPr>
          </a:p>
          <a:p>
            <a:pPr>
              <a:lnSpc>
                <a:spcPct val="100000"/>
              </a:lnSpc>
              <a:spcBef>
                <a:spcPts val="1400"/>
              </a:spcBef>
            </a:pPr>
            <a:endParaRPr lang="en-US" sz="2200" dirty="0">
              <a:solidFill>
                <a:srgbClr val="000000"/>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Graphical user interface, text, application&#10;&#10;Description automatically generated">
            <a:extLst>
              <a:ext uri="{FF2B5EF4-FFF2-40B4-BE49-F238E27FC236}">
                <a16:creationId xmlns:a16="http://schemas.microsoft.com/office/drawing/2014/main" id="{CBF22450-B4F6-C5EE-D4E8-C4CEF54EE794}"/>
              </a:ext>
            </a:extLst>
          </p:cNvPr>
          <p:cNvPicPr>
            <a:picLocks noChangeAspect="1"/>
          </p:cNvPicPr>
          <p:nvPr/>
        </p:nvPicPr>
        <p:blipFill>
          <a:blip r:embed="rId3"/>
          <a:stretch>
            <a:fillRect/>
          </a:stretch>
        </p:blipFill>
        <p:spPr>
          <a:xfrm>
            <a:off x="1351280" y="3894463"/>
            <a:ext cx="8585200" cy="21881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payload carried by boosters from NASA</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SUM(PAYLOAD_MASS__KG_) from SPACEXTBL WHERE "Customer" = "NASA (CRS)";</a:t>
            </a:r>
          </a:p>
          <a:p>
            <a:pPr>
              <a:lnSpc>
                <a:spcPct val="100000"/>
              </a:lnSpc>
              <a:spcBef>
                <a:spcPts val="1400"/>
              </a:spcBef>
            </a:pPr>
            <a:r>
              <a:rPr lang="en-US" sz="2200" dirty="0">
                <a:latin typeface="Abadi"/>
              </a:rPr>
              <a:t>It shows the sum of the payloads carried by the boosters provided from NASA across all the flights.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A picture containing text&#10;&#10;Description automatically generated">
            <a:extLst>
              <a:ext uri="{FF2B5EF4-FFF2-40B4-BE49-F238E27FC236}">
                <a16:creationId xmlns:a16="http://schemas.microsoft.com/office/drawing/2014/main" id="{C4FEDBF3-B8D1-7D05-C5FF-4E0B3581E8FD}"/>
              </a:ext>
            </a:extLst>
          </p:cNvPr>
          <p:cNvPicPr>
            <a:picLocks noChangeAspect="1"/>
          </p:cNvPicPr>
          <p:nvPr/>
        </p:nvPicPr>
        <p:blipFill>
          <a:blip r:embed="rId3"/>
          <a:stretch>
            <a:fillRect/>
          </a:stretch>
        </p:blipFill>
        <p:spPr>
          <a:xfrm>
            <a:off x="6643370" y="4214813"/>
            <a:ext cx="3446780" cy="10801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AVG("PAYLOAD_MASS__KG_") FROM SPACEXTBL WHERE "</a:t>
            </a:r>
            <a:r>
              <a:rPr lang="en-US" sz="2200" dirty="0" err="1">
                <a:latin typeface="Abadi"/>
              </a:rPr>
              <a:t>Booster_Version</a:t>
            </a:r>
            <a:r>
              <a:rPr lang="en-US" sz="2200" dirty="0">
                <a:latin typeface="Abadi"/>
              </a:rPr>
              <a:t>" = "F9 v1.1";</a:t>
            </a:r>
          </a:p>
          <a:p>
            <a:pPr>
              <a:lnSpc>
                <a:spcPct val="100000"/>
              </a:lnSpc>
              <a:spcBef>
                <a:spcPts val="1400"/>
              </a:spcBef>
            </a:pPr>
            <a:r>
              <a:rPr lang="en-US" sz="2200" dirty="0">
                <a:latin typeface="Abadi"/>
              </a:rPr>
              <a:t>It shows the average payload mass carried by rockets using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A picture containing text&#10;&#10;Description automatically generated">
            <a:extLst>
              <a:ext uri="{FF2B5EF4-FFF2-40B4-BE49-F238E27FC236}">
                <a16:creationId xmlns:a16="http://schemas.microsoft.com/office/drawing/2014/main" id="{D235BDDC-8F37-13BE-BE9C-2F24D18033BD}"/>
              </a:ext>
            </a:extLst>
          </p:cNvPr>
          <p:cNvPicPr>
            <a:picLocks noChangeAspect="1"/>
          </p:cNvPicPr>
          <p:nvPr/>
        </p:nvPicPr>
        <p:blipFill>
          <a:blip r:embed="rId3"/>
          <a:stretch>
            <a:fillRect/>
          </a:stretch>
        </p:blipFill>
        <p:spPr>
          <a:xfrm>
            <a:off x="6887845" y="4185602"/>
            <a:ext cx="3354070" cy="11080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min("Date") AS "DATE" from SPACEXTBL WHERE "Landing _Outcome" = "Success (ground pad)";</a:t>
            </a:r>
          </a:p>
          <a:p>
            <a:pPr>
              <a:lnSpc>
                <a:spcPct val="100000"/>
              </a:lnSpc>
              <a:spcBef>
                <a:spcPts val="1400"/>
              </a:spcBef>
            </a:pPr>
            <a:r>
              <a:rPr lang="en-US" sz="2200" dirty="0">
                <a:latin typeface="Abadi"/>
              </a:rPr>
              <a:t>Among the landing outcomes where the landing went successfully onto a ground pad it selects the earliest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A picture containing graphical user interface&#10;&#10;Description automatically generated">
            <a:extLst>
              <a:ext uri="{FF2B5EF4-FFF2-40B4-BE49-F238E27FC236}">
                <a16:creationId xmlns:a16="http://schemas.microsoft.com/office/drawing/2014/main" id="{A3B9D8D5-E659-655C-B7B7-3FE376AB5F53}"/>
              </a:ext>
            </a:extLst>
          </p:cNvPr>
          <p:cNvPicPr>
            <a:picLocks noChangeAspect="1"/>
          </p:cNvPicPr>
          <p:nvPr/>
        </p:nvPicPr>
        <p:blipFill>
          <a:blip r:embed="rId3"/>
          <a:stretch>
            <a:fillRect/>
          </a:stretch>
        </p:blipFill>
        <p:spPr>
          <a:xfrm>
            <a:off x="7538720" y="3966845"/>
            <a:ext cx="2346960" cy="15252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"BOOSTER_VERSION" from SPACEXTBL WHERE "LANDING _OUTCOME" = "Success (drone ship)" AND "PAYLOAD_MASS__KG_" BETWEEN 4000 and 6000;</a:t>
            </a:r>
          </a:p>
          <a:p>
            <a:pPr>
              <a:lnSpc>
                <a:spcPct val="100000"/>
              </a:lnSpc>
              <a:spcBef>
                <a:spcPts val="1400"/>
              </a:spcBef>
            </a:pPr>
            <a:r>
              <a:rPr lang="en-US" sz="2200" dirty="0">
                <a:latin typeface="Abadi"/>
              </a:rPr>
              <a:t>Among the successful landing outcomes onto drone ship and the payload mass being in between 4000kg and 6000kg, these booster versions have been used.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application&#10;&#10;Description automatically generated">
            <a:extLst>
              <a:ext uri="{FF2B5EF4-FFF2-40B4-BE49-F238E27FC236}">
                <a16:creationId xmlns:a16="http://schemas.microsoft.com/office/drawing/2014/main" id="{40584764-ACF0-8106-3115-02CBF80EF827}"/>
              </a:ext>
            </a:extLst>
          </p:cNvPr>
          <p:cNvPicPr>
            <a:picLocks noChangeAspect="1"/>
          </p:cNvPicPr>
          <p:nvPr/>
        </p:nvPicPr>
        <p:blipFill>
          <a:blip r:embed="rId3"/>
          <a:stretch>
            <a:fillRect/>
          </a:stretch>
        </p:blipFill>
        <p:spPr>
          <a:xfrm>
            <a:off x="8751570" y="4678362"/>
            <a:ext cx="1323340" cy="17481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"MISSION_OUTCOME", COUNT("MISSION_OUTCOME") from SPACEXTBL GROUP BY "MISSION_OUTCOME"</a:t>
            </a:r>
          </a:p>
          <a:p>
            <a:pPr>
              <a:lnSpc>
                <a:spcPct val="100000"/>
              </a:lnSpc>
              <a:spcBef>
                <a:spcPts val="1400"/>
              </a:spcBef>
            </a:pPr>
            <a:r>
              <a:rPr lang="en-US" sz="2200" dirty="0">
                <a:solidFill>
                  <a:srgbClr val="000000"/>
                </a:solidFill>
                <a:latin typeface="Abadi"/>
              </a:rPr>
              <a:t>It groups all the unique mission outcome names with the frequency it appears.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10;&#10;Description automatically generated">
            <a:extLst>
              <a:ext uri="{FF2B5EF4-FFF2-40B4-BE49-F238E27FC236}">
                <a16:creationId xmlns:a16="http://schemas.microsoft.com/office/drawing/2014/main" id="{4A9C1841-4ED2-B385-7D28-32AD8F161B27}"/>
              </a:ext>
            </a:extLst>
          </p:cNvPr>
          <p:cNvPicPr>
            <a:picLocks noChangeAspect="1"/>
          </p:cNvPicPr>
          <p:nvPr/>
        </p:nvPicPr>
        <p:blipFill>
          <a:blip r:embed="rId3"/>
          <a:stretch>
            <a:fillRect/>
          </a:stretch>
        </p:blipFill>
        <p:spPr>
          <a:xfrm>
            <a:off x="4998720" y="4213463"/>
            <a:ext cx="4053840" cy="16111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Abadi"/>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44923" y="2405894"/>
            <a:ext cx="5315189" cy="3535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a:rPr>
              <a:t>Mankind is on the brink of the Space Age. We've been sending rockets, satellites, autonomous vehicles for exploration, observation, and communication. </a:t>
            </a:r>
          </a:p>
          <a:p>
            <a:pPr>
              <a:spcBef>
                <a:spcPts val="1400"/>
              </a:spcBef>
              <a:buFont typeface="Arial" panose="020B0604020202020204" pitchFamily="34" charset="0"/>
              <a:buChar char="•"/>
            </a:pPr>
            <a:r>
              <a:rPr lang="en-US" sz="1700" dirty="0">
                <a:solidFill>
                  <a:schemeClr val="tx1"/>
                </a:solidFill>
                <a:latin typeface="Abadi"/>
              </a:rPr>
              <a:t>This venture is not a cheap one. Among many companies one called SpaceX has the edge by having </a:t>
            </a:r>
            <a:r>
              <a:rPr lang="en-US" sz="1700" i="1" dirty="0">
                <a:solidFill>
                  <a:schemeClr val="tx1"/>
                </a:solidFill>
                <a:latin typeface="Abadi"/>
              </a:rPr>
              <a:t>much</a:t>
            </a:r>
            <a:r>
              <a:rPr lang="en-US" sz="1700" dirty="0">
                <a:solidFill>
                  <a:schemeClr val="tx1"/>
                </a:solidFill>
                <a:latin typeface="Abadi"/>
              </a:rPr>
              <a:t> lower costs for sending rockets. They retain this edge by reusing a part of the rocket(first stage) for future launches. </a:t>
            </a:r>
            <a:endParaRPr lang="en-US" sz="1700">
              <a:solidFill>
                <a:schemeClr val="tx1"/>
              </a:solidFill>
              <a:latin typeface="Abadi"/>
              <a:ea typeface="Calibri"/>
              <a:cs typeface="Calibri"/>
            </a:endParaRPr>
          </a:p>
          <a:p>
            <a:pPr>
              <a:spcBef>
                <a:spcPts val="1400"/>
              </a:spcBef>
              <a:buFont typeface="Arial" panose="020B0604020202020204" pitchFamily="34" charset="0"/>
              <a:buChar char="•"/>
            </a:pPr>
            <a:r>
              <a:rPr lang="en-US" sz="1700" dirty="0">
                <a:solidFill>
                  <a:schemeClr val="tx1"/>
                </a:solidFill>
                <a:latin typeface="Abadi"/>
              </a:rPr>
              <a:t>To be able to reuse the part of the rocket, it needs to safely land back to the earth. It is this technology which allows them to send rockets for cheaper. </a:t>
            </a:r>
            <a:endParaRPr lang="en-US" sz="1700">
              <a:solidFill>
                <a:schemeClr val="tx1"/>
              </a:solidFill>
              <a:latin typeface="Abadi"/>
              <a:ea typeface="Calibri"/>
              <a:cs typeface="Calibri"/>
            </a:endParaRPr>
          </a:p>
          <a:p>
            <a:pPr marL="0">
              <a:spcBef>
                <a:spcPts val="1400"/>
              </a:spcBef>
              <a:buFont typeface="Arial" panose="020B0604020202020204" pitchFamily="34" charset="0"/>
              <a:buChar char="•"/>
            </a:pPr>
            <a:endParaRPr lang="en-US" sz="1700" dirty="0">
              <a:solidFill>
                <a:schemeClr val="tx1"/>
              </a:solidFill>
              <a:latin typeface="Abadi"/>
            </a:endParaRPr>
          </a:p>
        </p:txBody>
      </p:sp>
      <p:sp>
        <p:nvSpPr>
          <p:cNvPr id="35"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outdoor, person&#10;&#10;Description automatically generated">
            <a:extLst>
              <a:ext uri="{FF2B5EF4-FFF2-40B4-BE49-F238E27FC236}">
                <a16:creationId xmlns:a16="http://schemas.microsoft.com/office/drawing/2014/main" id="{8CC65A0B-C80F-42A0-BAF5-AB94B89227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75967" y="2269089"/>
            <a:ext cx="4170530" cy="2351715"/>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5</a:t>
            </a:fld>
            <a:endParaRPr lang="en-US" sz="1100">
              <a:solidFill>
                <a:srgbClr val="FFFFFF"/>
              </a:solidFill>
              <a:latin typeface="+mn-lt"/>
            </a:endParaRPr>
          </a:p>
        </p:txBody>
      </p:sp>
      <p:sp>
        <p:nvSpPr>
          <p:cNvPr id="7" name="TextBox 6">
            <a:extLst>
              <a:ext uri="{FF2B5EF4-FFF2-40B4-BE49-F238E27FC236}">
                <a16:creationId xmlns:a16="http://schemas.microsoft.com/office/drawing/2014/main" id="{EDC99301-EBEC-C2DC-0B53-EEAF2284AD18}"/>
              </a:ext>
            </a:extLst>
          </p:cNvPr>
          <p:cNvSpPr txBox="1"/>
          <p:nvPr/>
        </p:nvSpPr>
        <p:spPr>
          <a:xfrm>
            <a:off x="11061766" y="4420749"/>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dirty="0">
              <a:solidFill>
                <a:srgbClr val="FFFFFF"/>
              </a:solidFill>
              <a:ea typeface="Calibri"/>
              <a:cs typeface="Calibri"/>
            </a:endParaRPr>
          </a:p>
        </p:txBody>
      </p:sp>
    </p:spTree>
    <p:extLst>
      <p:ext uri="{BB962C8B-B14F-4D97-AF65-F5344CB8AC3E}">
        <p14:creationId xmlns:p14="http://schemas.microsoft.com/office/powerpoint/2010/main" val="4156848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a:rPr>
              <a:t>Query: </a:t>
            </a:r>
            <a:r>
              <a:rPr lang="en-US" sz="2200" dirty="0">
                <a:latin typeface="Abadi"/>
              </a:rPr>
              <a:t>SELECT DISTINCT("</a:t>
            </a:r>
            <a:r>
              <a:rPr lang="en-US" sz="2200" dirty="0" err="1">
                <a:latin typeface="Abadi"/>
              </a:rPr>
              <a:t>booster_version</a:t>
            </a:r>
            <a:r>
              <a:rPr lang="en-US" sz="2200" dirty="0">
                <a:latin typeface="Abadi"/>
              </a:rPr>
              <a:t>") FROM SPACEXTBL WHERE "PAYLOAD_MASS__KG_" = (SELECT max("PAYLOAD_MASS__KG_") from SPACEXTBL);</a:t>
            </a:r>
          </a:p>
          <a:p>
            <a:pPr>
              <a:lnSpc>
                <a:spcPct val="100000"/>
              </a:lnSpc>
              <a:spcBef>
                <a:spcPts val="1400"/>
              </a:spcBef>
            </a:pPr>
            <a:r>
              <a:rPr lang="en-US" sz="2200" dirty="0">
                <a:solidFill>
                  <a:schemeClr val="accent3">
                    <a:lumMod val="25000"/>
                  </a:schemeClr>
                </a:solidFill>
                <a:latin typeface="Abadi"/>
              </a:rPr>
              <a:t>Among the entries where maximum payload is selected, it shows the unique names appearing in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F4D27E69-047E-68BD-978B-FA202827C6EC}"/>
              </a:ext>
            </a:extLst>
          </p:cNvPr>
          <p:cNvPicPr>
            <a:picLocks noChangeAspect="1"/>
          </p:cNvPicPr>
          <p:nvPr/>
        </p:nvPicPr>
        <p:blipFill>
          <a:blip r:embed="rId3"/>
          <a:stretch>
            <a:fillRect/>
          </a:stretch>
        </p:blipFill>
        <p:spPr>
          <a:xfrm>
            <a:off x="10514965" y="1823403"/>
            <a:ext cx="1200150" cy="34956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r>
              <a:rPr lang="en-US" sz="2200" dirty="0">
                <a:latin typeface="Abadi"/>
              </a:rPr>
              <a:t>SELECT </a:t>
            </a:r>
            <a:r>
              <a:rPr lang="en-US" sz="2200" dirty="0" err="1">
                <a:latin typeface="Abadi"/>
              </a:rPr>
              <a:t>substr</a:t>
            </a:r>
            <a:r>
              <a:rPr lang="en-US" sz="2200" dirty="0">
                <a:latin typeface="Abadi"/>
              </a:rPr>
              <a:t>(Date, 4, 2) AS "Month", "LANDING _OUTCOME", "</a:t>
            </a:r>
            <a:r>
              <a:rPr lang="en-US" sz="2200" dirty="0" err="1">
                <a:latin typeface="Abadi"/>
              </a:rPr>
              <a:t>Booster_version</a:t>
            </a:r>
            <a:r>
              <a:rPr lang="en-US" sz="2200" dirty="0">
                <a:latin typeface="Abadi"/>
              </a:rPr>
              <a:t>", "</a:t>
            </a:r>
            <a:r>
              <a:rPr lang="en-US" sz="2200" dirty="0" err="1">
                <a:latin typeface="Abadi"/>
              </a:rPr>
              <a:t>Launch_site</a:t>
            </a:r>
            <a:r>
              <a:rPr lang="en-US" sz="2200" dirty="0">
                <a:latin typeface="Abadi"/>
              </a:rPr>
              <a:t>" from SPACEXTBL where "LANDING _OUTCOME" = "Failure (drone ship)" and </a:t>
            </a:r>
            <a:r>
              <a:rPr lang="en-US" sz="2200" dirty="0" err="1">
                <a:latin typeface="Abadi"/>
              </a:rPr>
              <a:t>substr</a:t>
            </a:r>
            <a:r>
              <a:rPr lang="en-US" sz="2200" dirty="0">
                <a:latin typeface="Abadi"/>
              </a:rPr>
              <a:t>(Date,7,4)='2015'</a:t>
            </a:r>
            <a:endParaRPr lang="en-US" sz="2200" dirty="0">
              <a:solidFill>
                <a:srgbClr val="000000"/>
              </a:solidFill>
              <a:latin typeface="Consolas"/>
            </a:endParaRPr>
          </a:p>
          <a:p>
            <a:r>
              <a:rPr lang="en-US" dirty="0"/>
              <a:t>Shows the months, landing outcomes, booster versions, launch sites in year 2015 where landing outcomes are failures on drone ships. </a:t>
            </a:r>
            <a:br>
              <a:rPr lang="en-US" dirty="0"/>
            </a:br>
            <a:endParaRPr lang="en-US" dirty="0"/>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10;&#10;Description automatically generated">
            <a:extLst>
              <a:ext uri="{FF2B5EF4-FFF2-40B4-BE49-F238E27FC236}">
                <a16:creationId xmlns:a16="http://schemas.microsoft.com/office/drawing/2014/main" id="{9E6007D0-0271-B6F1-C724-1C6C922EDE7B}"/>
              </a:ext>
            </a:extLst>
          </p:cNvPr>
          <p:cNvPicPr>
            <a:picLocks noChangeAspect="1"/>
          </p:cNvPicPr>
          <p:nvPr/>
        </p:nvPicPr>
        <p:blipFill>
          <a:blip r:embed="rId3"/>
          <a:stretch>
            <a:fillRect/>
          </a:stretch>
        </p:blipFill>
        <p:spPr>
          <a:xfrm>
            <a:off x="3423920" y="5139826"/>
            <a:ext cx="4439920" cy="10385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r>
              <a:rPr lang="en-US" sz="2200" dirty="0">
                <a:latin typeface="Abadi"/>
              </a:rPr>
              <a:t>SELECT "Landing _Outcome", count("Landing _Outcome") AS "Count" from SPACEXTBL GROUP BY "Landing _Outcome" HAVING ("DATE" BETWEEN "04-06-2010" AND "20-03-2017") AND ("Landing _Outcome" LIKE "</a:t>
            </a:r>
            <a:r>
              <a:rPr lang="en-US" sz="2200" dirty="0" err="1">
                <a:latin typeface="Abadi"/>
              </a:rPr>
              <a:t>suc</a:t>
            </a:r>
            <a:r>
              <a:rPr lang="en-US" sz="2200" dirty="0">
                <a:latin typeface="Abadi"/>
              </a:rPr>
              <a:t>%") ORDER BY count("Landing _Outcome") DESC</a:t>
            </a:r>
          </a:p>
          <a:p>
            <a:r>
              <a:rPr lang="en-US" dirty="0"/>
              <a:t>Among the entries between the dates 04/06/2010 and 20/03/2017 and landing outcomes being successful, showing the unique landing outcomes and how many times they appeared in a descending order.</a:t>
            </a:r>
            <a:br>
              <a:rPr lang="en-US" dirty="0"/>
            </a:b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website&#10;&#10;Description automatically generated">
            <a:extLst>
              <a:ext uri="{FF2B5EF4-FFF2-40B4-BE49-F238E27FC236}">
                <a16:creationId xmlns:a16="http://schemas.microsoft.com/office/drawing/2014/main" id="{38986910-4494-100C-F422-D7693C17ECBE}"/>
              </a:ext>
            </a:extLst>
          </p:cNvPr>
          <p:cNvPicPr>
            <a:picLocks noChangeAspect="1"/>
          </p:cNvPicPr>
          <p:nvPr/>
        </p:nvPicPr>
        <p:blipFill>
          <a:blip r:embed="rId3"/>
          <a:stretch>
            <a:fillRect/>
          </a:stretch>
        </p:blipFill>
        <p:spPr>
          <a:xfrm>
            <a:off x="6829743" y="5702300"/>
            <a:ext cx="2738755" cy="84836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7788" y="4788957"/>
            <a:ext cx="10074848" cy="1529117"/>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were located on the coasts of USA. What is interesting is three of the launch sites were located in Florida, and they are incredibly close to each other. While the other one is located in California.</a:t>
            </a:r>
          </a:p>
          <a:p>
            <a:pPr marL="0" indent="0">
              <a:buNone/>
            </a:pPr>
            <a:endParaRPr lang="en-US">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5" descr="Map&#10;&#10;Description automatically generated">
            <a:extLst>
              <a:ext uri="{FF2B5EF4-FFF2-40B4-BE49-F238E27FC236}">
                <a16:creationId xmlns:a16="http://schemas.microsoft.com/office/drawing/2014/main" id="{4D543A69-C395-4414-54DF-CF059D532437}"/>
              </a:ext>
            </a:extLst>
          </p:cNvPr>
          <p:cNvPicPr>
            <a:picLocks noChangeAspect="1"/>
          </p:cNvPicPr>
          <p:nvPr/>
        </p:nvPicPr>
        <p:blipFill>
          <a:blip r:embed="rId3"/>
          <a:stretch>
            <a:fillRect/>
          </a:stretch>
        </p:blipFill>
        <p:spPr>
          <a:xfrm>
            <a:off x="2191513" y="1453016"/>
            <a:ext cx="7664879" cy="3575097"/>
          </a:xfrm>
          <a:prstGeom prst="rect">
            <a:avLst/>
          </a:prstGeom>
        </p:spPr>
      </p:pic>
      <p:pic>
        <p:nvPicPr>
          <p:cNvPr id="7" name="Picture 5" descr="Icon&#10;&#10;Description automatically generated">
            <a:extLst>
              <a:ext uri="{FF2B5EF4-FFF2-40B4-BE49-F238E27FC236}">
                <a16:creationId xmlns:a16="http://schemas.microsoft.com/office/drawing/2014/main" id="{8B49B816-EC66-C44C-2CD1-8BB8BBBEC399}"/>
              </a:ext>
            </a:extLst>
          </p:cNvPr>
          <p:cNvPicPr>
            <a:picLocks noChangeAspect="1"/>
          </p:cNvPicPr>
          <p:nvPr/>
        </p:nvPicPr>
        <p:blipFill>
          <a:blip r:embed="rId4"/>
          <a:stretch>
            <a:fillRect/>
          </a:stretch>
        </p:blipFill>
        <p:spPr>
          <a:xfrm>
            <a:off x="10525760" y="411480"/>
            <a:ext cx="762000" cy="7823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96956"/>
            <a:ext cx="8795441" cy="111519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Here, we see the CCAFS SLC-40 and CCAFS LC-40 launch sites. The red marks indicate failure and green marks indicate success. These two sites are pretty close to each other. We see that the success rate of CCAFS LC-40 is pretty bad, while the other seems decent.</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by Sites - 1</a:t>
            </a:r>
          </a:p>
        </p:txBody>
      </p:sp>
      <p:pic>
        <p:nvPicPr>
          <p:cNvPr id="2" name="Picture 3" descr="Diagram, schematic&#10;&#10;Description automatically generated">
            <a:extLst>
              <a:ext uri="{FF2B5EF4-FFF2-40B4-BE49-F238E27FC236}">
                <a16:creationId xmlns:a16="http://schemas.microsoft.com/office/drawing/2014/main" id="{E8898044-A6E6-5BD1-AF0B-3DBB3260DF9F}"/>
              </a:ext>
            </a:extLst>
          </p:cNvPr>
          <p:cNvPicPr>
            <a:picLocks noChangeAspect="1"/>
          </p:cNvPicPr>
          <p:nvPr/>
        </p:nvPicPr>
        <p:blipFill>
          <a:blip r:embed="rId3"/>
          <a:stretch>
            <a:fillRect/>
          </a:stretch>
        </p:blipFill>
        <p:spPr>
          <a:xfrm>
            <a:off x="6032031" y="1632774"/>
            <a:ext cx="4126088" cy="3272599"/>
          </a:xfrm>
          <a:prstGeom prst="rect">
            <a:avLst/>
          </a:prstGeom>
        </p:spPr>
      </p:pic>
      <p:pic>
        <p:nvPicPr>
          <p:cNvPr id="4" name="Picture 5" descr="A picture containing text, sky, map, several&#10;&#10;Description automatically generated">
            <a:extLst>
              <a:ext uri="{FF2B5EF4-FFF2-40B4-BE49-F238E27FC236}">
                <a16:creationId xmlns:a16="http://schemas.microsoft.com/office/drawing/2014/main" id="{0A51BEF5-F8AA-A47D-57EC-8AF9FBF06D4F}"/>
              </a:ext>
            </a:extLst>
          </p:cNvPr>
          <p:cNvPicPr>
            <a:picLocks noChangeAspect="1"/>
          </p:cNvPicPr>
          <p:nvPr/>
        </p:nvPicPr>
        <p:blipFill>
          <a:blip r:embed="rId4"/>
          <a:stretch>
            <a:fillRect/>
          </a:stretch>
        </p:blipFill>
        <p:spPr>
          <a:xfrm>
            <a:off x="1394179" y="1637460"/>
            <a:ext cx="3843866" cy="3263225"/>
          </a:xfrm>
          <a:prstGeom prst="rect">
            <a:avLst/>
          </a:prstGeom>
        </p:spPr>
      </p:pic>
      <p:pic>
        <p:nvPicPr>
          <p:cNvPr id="7" name="Picture 5" descr="Icon&#10;&#10;Description automatically generated">
            <a:extLst>
              <a:ext uri="{FF2B5EF4-FFF2-40B4-BE49-F238E27FC236}">
                <a16:creationId xmlns:a16="http://schemas.microsoft.com/office/drawing/2014/main" id="{C8C7D711-A880-E738-5E46-6D451579A164}"/>
              </a:ext>
            </a:extLst>
          </p:cNvPr>
          <p:cNvPicPr>
            <a:picLocks noChangeAspect="1"/>
          </p:cNvPicPr>
          <p:nvPr/>
        </p:nvPicPr>
        <p:blipFill>
          <a:blip r:embed="rId5"/>
          <a:stretch>
            <a:fillRect/>
          </a:stretch>
        </p:blipFill>
        <p:spPr>
          <a:xfrm>
            <a:off x="10525760" y="411480"/>
            <a:ext cx="762000" cy="7823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92439"/>
            <a:ext cx="9745589" cy="151971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Here, we see two Launch Sites, KSC LC-39A and VAFB SLC-4E. KSC LC-39A is located really close to the other two and as we see its success rate is amazing compared to the other sites and it’s the only one with above 50% rate. Meanwhile, VAFB SLC-4E is located in California and </a:t>
            </a:r>
            <a:r>
              <a:rPr lang="en-US" sz="2200" dirty="0" err="1">
                <a:solidFill>
                  <a:schemeClr val="accent3">
                    <a:lumMod val="25000"/>
                  </a:schemeClr>
                </a:solidFill>
                <a:latin typeface="Abadi"/>
              </a:rPr>
              <a:t>it's</a:t>
            </a:r>
            <a:r>
              <a:rPr lang="en-US" sz="2200" dirty="0">
                <a:solidFill>
                  <a:schemeClr val="accent3">
                    <a:lumMod val="25000"/>
                  </a:schemeClr>
                </a:solidFill>
                <a:latin typeface="Abadi"/>
              </a:rPr>
              <a:t> success rate is decent.</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by Sites - 2</a:t>
            </a:r>
            <a:endParaRPr lang="en-US" dirty="0"/>
          </a:p>
        </p:txBody>
      </p:sp>
      <p:pic>
        <p:nvPicPr>
          <p:cNvPr id="7" name="Picture 8" descr="Map&#10;&#10;Description automatically generated">
            <a:extLst>
              <a:ext uri="{FF2B5EF4-FFF2-40B4-BE49-F238E27FC236}">
                <a16:creationId xmlns:a16="http://schemas.microsoft.com/office/drawing/2014/main" id="{EFD8604C-9D78-E6A7-A120-B2C4CBF0DD6A}"/>
              </a:ext>
            </a:extLst>
          </p:cNvPr>
          <p:cNvPicPr>
            <a:picLocks noChangeAspect="1"/>
          </p:cNvPicPr>
          <p:nvPr/>
        </p:nvPicPr>
        <p:blipFill>
          <a:blip r:embed="rId3"/>
          <a:stretch>
            <a:fillRect/>
          </a:stretch>
        </p:blipFill>
        <p:spPr>
          <a:xfrm>
            <a:off x="7518399" y="1496262"/>
            <a:ext cx="2921940" cy="3103475"/>
          </a:xfrm>
          <a:prstGeom prst="rect">
            <a:avLst/>
          </a:prstGeom>
        </p:spPr>
      </p:pic>
      <p:pic>
        <p:nvPicPr>
          <p:cNvPr id="9" name="Picture 9" descr="Map&#10;&#10;Description automatically generated">
            <a:extLst>
              <a:ext uri="{FF2B5EF4-FFF2-40B4-BE49-F238E27FC236}">
                <a16:creationId xmlns:a16="http://schemas.microsoft.com/office/drawing/2014/main" id="{C5255F31-380D-926B-30F3-AC30CE04908E}"/>
              </a:ext>
            </a:extLst>
          </p:cNvPr>
          <p:cNvPicPr>
            <a:picLocks noChangeAspect="1"/>
          </p:cNvPicPr>
          <p:nvPr/>
        </p:nvPicPr>
        <p:blipFill>
          <a:blip r:embed="rId4"/>
          <a:stretch>
            <a:fillRect/>
          </a:stretch>
        </p:blipFill>
        <p:spPr>
          <a:xfrm>
            <a:off x="1093142" y="1492094"/>
            <a:ext cx="5913496" cy="3111812"/>
          </a:xfrm>
          <a:prstGeom prst="rect">
            <a:avLst/>
          </a:prstGeom>
        </p:spPr>
      </p:pic>
      <p:pic>
        <p:nvPicPr>
          <p:cNvPr id="4" name="Picture 5" descr="Icon&#10;&#10;Description automatically generated">
            <a:extLst>
              <a:ext uri="{FF2B5EF4-FFF2-40B4-BE49-F238E27FC236}">
                <a16:creationId xmlns:a16="http://schemas.microsoft.com/office/drawing/2014/main" id="{0AE8B4C2-B364-3EB2-ABA2-15D0C5EDC8C8}"/>
              </a:ext>
            </a:extLst>
          </p:cNvPr>
          <p:cNvPicPr>
            <a:picLocks noChangeAspect="1"/>
          </p:cNvPicPr>
          <p:nvPr/>
        </p:nvPicPr>
        <p:blipFill>
          <a:blip r:embed="rId5"/>
          <a:stretch>
            <a:fillRect/>
          </a:stretch>
        </p:blipFill>
        <p:spPr>
          <a:xfrm>
            <a:off x="10525760" y="411480"/>
            <a:ext cx="762000" cy="782320"/>
          </a:xfrm>
          <a:prstGeom prst="rect">
            <a:avLst/>
          </a:prstGeom>
        </p:spPr>
      </p:pic>
    </p:spTree>
    <p:extLst>
      <p:ext uri="{BB962C8B-B14F-4D97-AF65-F5344CB8AC3E}">
        <p14:creationId xmlns:p14="http://schemas.microsoft.com/office/powerpoint/2010/main" val="3283342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31353"/>
            <a:ext cx="10037160" cy="137030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I have chosen VAFB SLC-4E launch site located in California to show some various distances to infrastructure. It can be seen that coast line and the railway is really close to the site, and the town center and public airport is quite far away. Since it is close to the roads and railways, it provides a logistical advantage. Also, it is far away to city centers and such also close to the coast, in case of a failure in launch, the damage is minimized.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Infrastructure</a:t>
            </a:r>
            <a:endParaRPr lang="en-US" dirty="0"/>
          </a:p>
        </p:txBody>
      </p:sp>
      <p:pic>
        <p:nvPicPr>
          <p:cNvPr id="2" name="Picture 3" descr="Diagram&#10;&#10;Description automatically generated">
            <a:extLst>
              <a:ext uri="{FF2B5EF4-FFF2-40B4-BE49-F238E27FC236}">
                <a16:creationId xmlns:a16="http://schemas.microsoft.com/office/drawing/2014/main" id="{529F8EDA-E7B7-8F75-A08A-2B2BD5340DE1}"/>
              </a:ext>
            </a:extLst>
          </p:cNvPr>
          <p:cNvPicPr>
            <a:picLocks noChangeAspect="1"/>
          </p:cNvPicPr>
          <p:nvPr/>
        </p:nvPicPr>
        <p:blipFill>
          <a:blip r:embed="rId3"/>
          <a:stretch>
            <a:fillRect/>
          </a:stretch>
        </p:blipFill>
        <p:spPr>
          <a:xfrm>
            <a:off x="1328327" y="1370660"/>
            <a:ext cx="5339644" cy="3683939"/>
          </a:xfrm>
          <a:prstGeom prst="rect">
            <a:avLst/>
          </a:prstGeom>
        </p:spPr>
      </p:pic>
      <p:pic>
        <p:nvPicPr>
          <p:cNvPr id="4" name="Picture 5" descr="Map&#10;&#10;Description automatically generated">
            <a:extLst>
              <a:ext uri="{FF2B5EF4-FFF2-40B4-BE49-F238E27FC236}">
                <a16:creationId xmlns:a16="http://schemas.microsoft.com/office/drawing/2014/main" id="{15F3F5E2-2493-30C2-D52B-4F88E8ED3771}"/>
              </a:ext>
            </a:extLst>
          </p:cNvPr>
          <p:cNvPicPr>
            <a:picLocks noChangeAspect="1"/>
          </p:cNvPicPr>
          <p:nvPr/>
        </p:nvPicPr>
        <p:blipFill>
          <a:blip r:embed="rId4"/>
          <a:stretch>
            <a:fillRect/>
          </a:stretch>
        </p:blipFill>
        <p:spPr>
          <a:xfrm>
            <a:off x="7624116" y="1373717"/>
            <a:ext cx="2334213" cy="3677826"/>
          </a:xfrm>
          <a:prstGeom prst="rect">
            <a:avLst/>
          </a:prstGeom>
        </p:spPr>
      </p:pic>
      <p:pic>
        <p:nvPicPr>
          <p:cNvPr id="7" name="Picture 5" descr="Icon&#10;&#10;Description automatically generated">
            <a:extLst>
              <a:ext uri="{FF2B5EF4-FFF2-40B4-BE49-F238E27FC236}">
                <a16:creationId xmlns:a16="http://schemas.microsoft.com/office/drawing/2014/main" id="{8A7039A6-077E-0246-A54F-A2940990F227}"/>
              </a:ext>
            </a:extLst>
          </p:cNvPr>
          <p:cNvPicPr>
            <a:picLocks noChangeAspect="1"/>
          </p:cNvPicPr>
          <p:nvPr/>
        </p:nvPicPr>
        <p:blipFill>
          <a:blip r:embed="rId5"/>
          <a:stretch>
            <a:fillRect/>
          </a:stretch>
        </p:blipFill>
        <p:spPr>
          <a:xfrm>
            <a:off x="10525760" y="411480"/>
            <a:ext cx="762000" cy="7823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030345"/>
            <a:ext cx="9745589" cy="26952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blue pie chart is responsible from almost half of the successful launches, red one is also close to it but the launches made from green and purple sites' successful launches are few compared to the others.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3" descr="Chart, pie chart&#10;&#10;Description automatically generated">
            <a:extLst>
              <a:ext uri="{FF2B5EF4-FFF2-40B4-BE49-F238E27FC236}">
                <a16:creationId xmlns:a16="http://schemas.microsoft.com/office/drawing/2014/main" id="{A64197C2-7522-6D32-DEB0-BFDCA9DF5DD6}"/>
              </a:ext>
            </a:extLst>
          </p:cNvPr>
          <p:cNvPicPr>
            <a:picLocks noChangeAspect="1"/>
          </p:cNvPicPr>
          <p:nvPr/>
        </p:nvPicPr>
        <p:blipFill>
          <a:blip r:embed="rId3"/>
          <a:stretch>
            <a:fillRect/>
          </a:stretch>
        </p:blipFill>
        <p:spPr>
          <a:xfrm>
            <a:off x="853440" y="1425509"/>
            <a:ext cx="10485120" cy="2523621"/>
          </a:xfrm>
          <a:prstGeom prst="rect">
            <a:avLst/>
          </a:prstGeom>
        </p:spPr>
      </p:pic>
      <p:pic>
        <p:nvPicPr>
          <p:cNvPr id="6" name="Picture 5" descr="Text&#10;&#10;Description automatically generated">
            <a:extLst>
              <a:ext uri="{FF2B5EF4-FFF2-40B4-BE49-F238E27FC236}">
                <a16:creationId xmlns:a16="http://schemas.microsoft.com/office/drawing/2014/main" id="{EF7033EF-64AB-D355-9AB3-8AE959B47222}"/>
              </a:ext>
            </a:extLst>
          </p:cNvPr>
          <p:cNvPicPr>
            <a:picLocks noChangeAspect="1"/>
          </p:cNvPicPr>
          <p:nvPr/>
        </p:nvPicPr>
        <p:blipFill>
          <a:blip r:embed="rId4"/>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Abadi"/>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50849" y="2415301"/>
            <a:ext cx="5315189" cy="3535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Abadi"/>
              </a:rPr>
              <a:t>It is apparent that landing this first stage successfully is of extreme importance. Thus, as a data scientist the following questions come to mind:</a:t>
            </a:r>
            <a:endParaRPr lang="en-US" sz="1700">
              <a:solidFill>
                <a:schemeClr val="tx1"/>
              </a:solidFill>
              <a:latin typeface="Abadi"/>
            </a:endParaRPr>
          </a:p>
          <a:p>
            <a:pPr lvl="1">
              <a:spcBef>
                <a:spcPts val="1400"/>
              </a:spcBef>
              <a:buFont typeface="Arial" panose="020B0604020202020204" pitchFamily="34" charset="0"/>
              <a:buChar char="•"/>
            </a:pPr>
            <a:r>
              <a:rPr lang="en-US" sz="1700" dirty="0">
                <a:solidFill>
                  <a:schemeClr val="tx1"/>
                </a:solidFill>
                <a:latin typeface="Abadi"/>
              </a:rPr>
              <a:t>Are there any relations to the successful landings with some of the parameters?(Launch Site, Payload Mass, ...)</a:t>
            </a:r>
            <a:endParaRPr lang="en-US" sz="1700">
              <a:solidFill>
                <a:schemeClr val="tx1"/>
              </a:solidFill>
              <a:latin typeface="Abadi"/>
            </a:endParaRPr>
          </a:p>
          <a:p>
            <a:pPr lvl="1">
              <a:spcBef>
                <a:spcPts val="1400"/>
              </a:spcBef>
              <a:buFont typeface="Arial" panose="020B0604020202020204" pitchFamily="34" charset="0"/>
              <a:buChar char="•"/>
            </a:pPr>
            <a:r>
              <a:rPr lang="en-US" sz="1700" dirty="0">
                <a:solidFill>
                  <a:schemeClr val="tx1"/>
                </a:solidFill>
                <a:latin typeface="Abadi"/>
              </a:rPr>
              <a:t>How can we determine the chances of first stage landing successfully using these parameters?</a:t>
            </a:r>
            <a:endParaRPr lang="en-US" sz="1700">
              <a:solidFill>
                <a:schemeClr val="tx1"/>
              </a:solidFill>
              <a:latin typeface="Abadi"/>
            </a:endParaRPr>
          </a:p>
          <a:p>
            <a:pPr>
              <a:spcBef>
                <a:spcPts val="1400"/>
              </a:spcBef>
              <a:buFont typeface="Arial" panose="020B0604020202020204" pitchFamily="34" charset="0"/>
              <a:buChar char="•"/>
            </a:pPr>
            <a:endParaRPr lang="en-US" sz="1700" dirty="0">
              <a:solidFill>
                <a:schemeClr val="tx1"/>
              </a:solidFill>
              <a:latin typeface="Abadi"/>
              <a:ea typeface="Calibri"/>
              <a:cs typeface="Calibri"/>
            </a:endParaRPr>
          </a:p>
        </p:txBody>
      </p:sp>
      <p:sp>
        <p:nvSpPr>
          <p:cNvPr id="35"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outdoor, person&#10;&#10;Description automatically generated">
            <a:extLst>
              <a:ext uri="{FF2B5EF4-FFF2-40B4-BE49-F238E27FC236}">
                <a16:creationId xmlns:a16="http://schemas.microsoft.com/office/drawing/2014/main" id="{8CC65A0B-C80F-42A0-BAF5-AB94B89227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75967" y="2269089"/>
            <a:ext cx="4170530" cy="2351715"/>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6</a:t>
            </a:fld>
            <a:endParaRPr lang="en-US" sz="1100">
              <a:solidFill>
                <a:srgbClr val="FFFFFF"/>
              </a:solidFill>
              <a:latin typeface="+mn-lt"/>
            </a:endParaRPr>
          </a:p>
        </p:txBody>
      </p:sp>
      <p:sp>
        <p:nvSpPr>
          <p:cNvPr id="7" name="TextBox 6">
            <a:extLst>
              <a:ext uri="{FF2B5EF4-FFF2-40B4-BE49-F238E27FC236}">
                <a16:creationId xmlns:a16="http://schemas.microsoft.com/office/drawing/2014/main" id="{EDC99301-EBEC-C2DC-0B53-EEAF2284AD18}"/>
              </a:ext>
            </a:extLst>
          </p:cNvPr>
          <p:cNvSpPr txBox="1"/>
          <p:nvPr/>
        </p:nvSpPr>
        <p:spPr>
          <a:xfrm>
            <a:off x="11061766" y="4420749"/>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dirty="0">
              <a:solidFill>
                <a:srgbClr val="FFFFFF"/>
              </a:solidFill>
              <a:ea typeface="Calibri"/>
              <a:cs typeface="Calibri"/>
            </a:endParaRPr>
          </a:p>
        </p:txBody>
      </p:sp>
    </p:spTree>
    <p:extLst>
      <p:ext uri="{BB962C8B-B14F-4D97-AF65-F5344CB8AC3E}">
        <p14:creationId xmlns:p14="http://schemas.microsoft.com/office/powerpoint/2010/main" val="473489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9067" y="4487545"/>
            <a:ext cx="10551583" cy="18316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launch site was responsible for the bulk of the successful launches on our previous chart. Now, we see on this chart that launch site actually has an amazing success rate.</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KSC LC-39A</a:t>
            </a:r>
            <a:endParaRPr lang="en-US" dirty="0"/>
          </a:p>
        </p:txBody>
      </p:sp>
      <p:pic>
        <p:nvPicPr>
          <p:cNvPr id="2" name="Picture 3" descr="Chart, pie chart&#10;&#10;Description automatically generated">
            <a:extLst>
              <a:ext uri="{FF2B5EF4-FFF2-40B4-BE49-F238E27FC236}">
                <a16:creationId xmlns:a16="http://schemas.microsoft.com/office/drawing/2014/main" id="{A38D7133-D882-2A5D-A602-275361C7DF99}"/>
              </a:ext>
            </a:extLst>
          </p:cNvPr>
          <p:cNvPicPr>
            <a:picLocks noChangeAspect="1"/>
          </p:cNvPicPr>
          <p:nvPr/>
        </p:nvPicPr>
        <p:blipFill>
          <a:blip r:embed="rId3"/>
          <a:stretch>
            <a:fillRect/>
          </a:stretch>
        </p:blipFill>
        <p:spPr>
          <a:xfrm>
            <a:off x="355600" y="1628709"/>
            <a:ext cx="11104880" cy="2686181"/>
          </a:xfrm>
          <a:prstGeom prst="rect">
            <a:avLst/>
          </a:prstGeom>
        </p:spPr>
      </p:pic>
      <p:pic>
        <p:nvPicPr>
          <p:cNvPr id="6" name="Picture 5" descr="Text&#10;&#10;Description automatically generated">
            <a:extLst>
              <a:ext uri="{FF2B5EF4-FFF2-40B4-BE49-F238E27FC236}">
                <a16:creationId xmlns:a16="http://schemas.microsoft.com/office/drawing/2014/main" id="{3E4EA356-C474-F402-760A-1A6647B03D26}"/>
              </a:ext>
            </a:extLst>
          </p:cNvPr>
          <p:cNvPicPr>
            <a:picLocks noChangeAspect="1"/>
          </p:cNvPicPr>
          <p:nvPr/>
        </p:nvPicPr>
        <p:blipFill>
          <a:blip r:embed="rId4"/>
          <a:stretch>
            <a:fillRect/>
          </a:stretch>
        </p:blipFill>
        <p:spPr>
          <a:xfrm>
            <a:off x="10419397" y="233998"/>
            <a:ext cx="873125" cy="85280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67225"/>
            <a:ext cx="10414662" cy="1486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the effect of payload mass to the outcome of the launch for all sites, and booster version category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88731" y="538650"/>
            <a:ext cx="1059688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Effect of Payload Mass, Booster Version on Outcome - 1</a:t>
            </a:r>
            <a:endParaRPr lang="en-US" dirty="0"/>
          </a:p>
        </p:txBody>
      </p:sp>
      <p:pic>
        <p:nvPicPr>
          <p:cNvPr id="2" name="Picture 3">
            <a:extLst>
              <a:ext uri="{FF2B5EF4-FFF2-40B4-BE49-F238E27FC236}">
                <a16:creationId xmlns:a16="http://schemas.microsoft.com/office/drawing/2014/main" id="{836A9DAB-BD00-6408-A573-B970700E6030}"/>
              </a:ext>
            </a:extLst>
          </p:cNvPr>
          <p:cNvPicPr>
            <a:picLocks noChangeAspect="1"/>
          </p:cNvPicPr>
          <p:nvPr/>
        </p:nvPicPr>
        <p:blipFill>
          <a:blip r:embed="rId3"/>
          <a:stretch>
            <a:fillRect/>
          </a:stretch>
        </p:blipFill>
        <p:spPr>
          <a:xfrm>
            <a:off x="822960" y="1618549"/>
            <a:ext cx="10464800" cy="251346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811" y="4284345"/>
            <a:ext cx="10414662" cy="23396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we limit the payload mass between 0 and 6000kg, we can see that most of the successful launches are done by the FT booster category marked by green, while most of the failures have happened while using v1.1 booster category marked by red. It can also be seen there hasn't been much success with light payloads between 0 and 2000kg. B4 booster category also seems like it has a decent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Effect of Payload Mass, Booster Version on Outcome - 2</a:t>
            </a:r>
            <a:endParaRPr lang="en-US" dirty="0">
              <a:latin typeface="Abadi"/>
            </a:endParaRPr>
          </a:p>
        </p:txBody>
      </p:sp>
      <p:pic>
        <p:nvPicPr>
          <p:cNvPr id="4" name="Picture 5">
            <a:extLst>
              <a:ext uri="{FF2B5EF4-FFF2-40B4-BE49-F238E27FC236}">
                <a16:creationId xmlns:a16="http://schemas.microsoft.com/office/drawing/2014/main" id="{E4C9CBB9-BA92-34A7-6AEC-BECFECDD09B3}"/>
              </a:ext>
            </a:extLst>
          </p:cNvPr>
          <p:cNvPicPr>
            <a:picLocks noChangeAspect="1"/>
          </p:cNvPicPr>
          <p:nvPr/>
        </p:nvPicPr>
        <p:blipFill>
          <a:blip r:embed="rId3"/>
          <a:stretch>
            <a:fillRect/>
          </a:stretch>
        </p:blipFill>
        <p:spPr>
          <a:xfrm>
            <a:off x="457200" y="1547429"/>
            <a:ext cx="11145520" cy="2676021"/>
          </a:xfrm>
          <a:prstGeom prst="rect">
            <a:avLst/>
          </a:prstGeom>
        </p:spPr>
      </p:pic>
    </p:spTree>
    <p:extLst>
      <p:ext uri="{BB962C8B-B14F-4D97-AF65-F5344CB8AC3E}">
        <p14:creationId xmlns:p14="http://schemas.microsoft.com/office/powerpoint/2010/main" val="2710076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811" y="4284345"/>
            <a:ext cx="10414662" cy="23396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we check the payload mass above 6000kg. It can be seen that success drops dramatically, it consists mostly of failures. Also, only two booster version categories were used to launch above 6000kgs and only B4 has seen success only once on heavy load. Not many launches were attempted compared to the lighter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Effect of Payload Mass, Booster Version on Outcome - 3</a:t>
            </a:r>
            <a:endParaRPr lang="en-US" dirty="0">
              <a:latin typeface="Abadi"/>
            </a:endParaRPr>
          </a:p>
        </p:txBody>
      </p:sp>
      <p:pic>
        <p:nvPicPr>
          <p:cNvPr id="2" name="Picture 5">
            <a:extLst>
              <a:ext uri="{FF2B5EF4-FFF2-40B4-BE49-F238E27FC236}">
                <a16:creationId xmlns:a16="http://schemas.microsoft.com/office/drawing/2014/main" id="{D30DA32C-A561-1170-8B11-60C822BA423B}"/>
              </a:ext>
            </a:extLst>
          </p:cNvPr>
          <p:cNvPicPr>
            <a:picLocks noChangeAspect="1"/>
          </p:cNvPicPr>
          <p:nvPr/>
        </p:nvPicPr>
        <p:blipFill>
          <a:blip r:embed="rId3"/>
          <a:stretch>
            <a:fillRect/>
          </a:stretch>
        </p:blipFill>
        <p:spPr>
          <a:xfrm>
            <a:off x="619760" y="1506789"/>
            <a:ext cx="10810240" cy="2584581"/>
          </a:xfrm>
          <a:prstGeom prst="rect">
            <a:avLst/>
          </a:prstGeom>
        </p:spPr>
      </p:pic>
    </p:spTree>
    <p:extLst>
      <p:ext uri="{BB962C8B-B14F-4D97-AF65-F5344CB8AC3E}">
        <p14:creationId xmlns:p14="http://schemas.microsoft.com/office/powerpoint/2010/main" val="2651086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46834"/>
            <a:ext cx="469606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can see that Decision Tree has the highest cross validation accuracy, but they are all really close to each other.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9BD5DE51-56C6-6870-AAC6-4599CC5F4C2C}"/>
              </a:ext>
            </a:extLst>
          </p:cNvPr>
          <p:cNvPicPr>
            <a:picLocks noChangeAspect="1"/>
          </p:cNvPicPr>
          <p:nvPr/>
        </p:nvPicPr>
        <p:blipFill>
          <a:blip r:embed="rId3"/>
          <a:stretch>
            <a:fillRect/>
          </a:stretch>
        </p:blipFill>
        <p:spPr>
          <a:xfrm>
            <a:off x="5588000" y="1696441"/>
            <a:ext cx="5740400" cy="3719118"/>
          </a:xfrm>
          <a:prstGeom prst="rect">
            <a:avLst/>
          </a:prstGeom>
        </p:spPr>
      </p:pic>
      <p:pic>
        <p:nvPicPr>
          <p:cNvPr id="6" name="Picture 6" descr="Logo&#10;&#10;Description automatically generated">
            <a:extLst>
              <a:ext uri="{FF2B5EF4-FFF2-40B4-BE49-F238E27FC236}">
                <a16:creationId xmlns:a16="http://schemas.microsoft.com/office/drawing/2014/main" id="{996C4752-C050-E78F-3507-3D04AC145B3C}"/>
              </a:ext>
            </a:extLst>
          </p:cNvPr>
          <p:cNvPicPr>
            <a:picLocks noChangeAspect="1"/>
          </p:cNvPicPr>
          <p:nvPr/>
        </p:nvPicPr>
        <p:blipFill>
          <a:blip r:embed="rId4"/>
          <a:stretch>
            <a:fillRect/>
          </a:stretch>
        </p:blipFill>
        <p:spPr>
          <a:xfrm>
            <a:off x="10307637" y="315278"/>
            <a:ext cx="984885" cy="99504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01800"/>
            <a:ext cx="5190440" cy="41671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Best performing model was Decision Tree. There are no false negatives as we see all the labels that landed has been correctly classified as landed. There is also only one false positive, the rest of the labels were correctly predicted. Which is pretty impressive. Out of the six labels indicating did not land 5 of them were correctly predicted and out of the 12 labels indicating landed have all been predicted correctly.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EB6D8918-8D99-D792-662E-F39C435DA7E4}"/>
              </a:ext>
            </a:extLst>
          </p:cNvPr>
          <p:cNvPicPr>
            <a:picLocks noChangeAspect="1"/>
          </p:cNvPicPr>
          <p:nvPr/>
        </p:nvPicPr>
        <p:blipFill>
          <a:blip r:embed="rId3"/>
          <a:stretch>
            <a:fillRect/>
          </a:stretch>
        </p:blipFill>
        <p:spPr>
          <a:xfrm>
            <a:off x="6309360" y="1712474"/>
            <a:ext cx="4978400" cy="3971533"/>
          </a:xfrm>
          <a:prstGeom prst="rect">
            <a:avLst/>
          </a:prstGeom>
        </p:spPr>
      </p:pic>
      <p:pic>
        <p:nvPicPr>
          <p:cNvPr id="3" name="Picture 5" descr="Icon&#10;&#10;Description automatically generated">
            <a:extLst>
              <a:ext uri="{FF2B5EF4-FFF2-40B4-BE49-F238E27FC236}">
                <a16:creationId xmlns:a16="http://schemas.microsoft.com/office/drawing/2014/main" id="{BBA873AA-9233-D912-306E-58B809C58B79}"/>
              </a:ext>
            </a:extLst>
          </p:cNvPr>
          <p:cNvPicPr>
            <a:picLocks noChangeAspect="1"/>
          </p:cNvPicPr>
          <p:nvPr/>
        </p:nvPicPr>
        <p:blipFill>
          <a:blip r:embed="rId4"/>
          <a:stretch>
            <a:fillRect/>
          </a:stretch>
        </p:blipFill>
        <p:spPr>
          <a:xfrm>
            <a:off x="10447020" y="393700"/>
            <a:ext cx="838200" cy="838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On lighter payloads (up to 6000kg) ISS, SSO, and LEO have the bulk of their launches and are successful, ISS also seems promising for heavier payloads.</a:t>
            </a:r>
          </a:p>
          <a:p>
            <a:pPr>
              <a:lnSpc>
                <a:spcPct val="100000"/>
              </a:lnSpc>
              <a:spcBef>
                <a:spcPts val="1400"/>
              </a:spcBef>
            </a:pPr>
            <a:r>
              <a:rPr lang="en-US" sz="2200" dirty="0">
                <a:solidFill>
                  <a:schemeClr val="accent3">
                    <a:lumMod val="25000"/>
                  </a:schemeClr>
                </a:solidFill>
                <a:latin typeface="Abadi"/>
              </a:rPr>
              <a:t>On later flights VLEO has started to be used by great success rates.</a:t>
            </a:r>
          </a:p>
          <a:p>
            <a:pPr>
              <a:lnSpc>
                <a:spcPct val="100000"/>
              </a:lnSpc>
              <a:spcBef>
                <a:spcPts val="1400"/>
              </a:spcBef>
            </a:pPr>
            <a:r>
              <a:rPr lang="en-US" sz="2200" dirty="0">
                <a:solidFill>
                  <a:schemeClr val="accent3">
                    <a:lumMod val="25000"/>
                  </a:schemeClr>
                </a:solidFill>
                <a:latin typeface="Abadi"/>
              </a:rPr>
              <a:t>KSC LC 39-A launch site has the best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ea typeface="+mn-lt"/>
                <a:cs typeface="+mn-lt"/>
              </a:rPr>
              <a:t>Launch site VAFB SLC 4-E performs great with payloads lighter than 10000kg. While above 10000kg, CCAFS SLC-40 performs great. </a:t>
            </a:r>
          </a:p>
          <a:p>
            <a:pPr>
              <a:lnSpc>
                <a:spcPct val="100000"/>
              </a:lnSpc>
              <a:spcBef>
                <a:spcPts val="1400"/>
              </a:spcBef>
            </a:pPr>
            <a:r>
              <a:rPr lang="en-US" sz="2200" dirty="0">
                <a:solidFill>
                  <a:schemeClr val="accent3">
                    <a:lumMod val="25000"/>
                  </a:schemeClr>
                </a:solidFill>
                <a:latin typeface="Abadi"/>
                <a:cs typeface="Calibri"/>
              </a:rPr>
              <a:t>Booster version category FT has great success rate with mass being below 6000kg. While, v1.1 has a terrible one for the same mass range.</a:t>
            </a:r>
          </a:p>
          <a:p>
            <a:pPr>
              <a:lnSpc>
                <a:spcPct val="100000"/>
              </a:lnSpc>
              <a:spcBef>
                <a:spcPts val="1400"/>
              </a:spcBef>
            </a:pPr>
            <a:r>
              <a:rPr lang="en-US" sz="2200" dirty="0">
                <a:solidFill>
                  <a:schemeClr val="accent3">
                    <a:lumMod val="25000"/>
                  </a:schemeClr>
                </a:solidFill>
                <a:latin typeface="Abadi"/>
              </a:rPr>
              <a:t>Decision Tree should be used as the predictive model as it has the highest accuracy.</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2" descr="Icon&#10;&#10;Description automatically generated">
            <a:extLst>
              <a:ext uri="{FF2B5EF4-FFF2-40B4-BE49-F238E27FC236}">
                <a16:creationId xmlns:a16="http://schemas.microsoft.com/office/drawing/2014/main" id="{4BE33649-B066-A508-2BCE-D05F15F4B5FC}"/>
              </a:ext>
            </a:extLst>
          </p:cNvPr>
          <p:cNvPicPr>
            <a:picLocks noChangeAspect="1"/>
          </p:cNvPicPr>
          <p:nvPr/>
        </p:nvPicPr>
        <p:blipFill>
          <a:blip r:embed="rId3"/>
          <a:stretch>
            <a:fillRect/>
          </a:stretch>
        </p:blipFill>
        <p:spPr>
          <a:xfrm>
            <a:off x="10470197" y="406718"/>
            <a:ext cx="822325" cy="812165"/>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of the python code,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queries on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 for this project can be in my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in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this</a:t>
            </a:r>
            <a:r>
              <a:rPr lang="en-US" sz="2200" dirty="0">
                <a:solidFill>
                  <a:schemeClr val="accent3">
                    <a:lumMod val="25000"/>
                  </a:schemeClr>
                </a:solidFill>
                <a:latin typeface="Abadi"/>
              </a:rPr>
              <a:t> link.</a:t>
            </a:r>
            <a:endParaRPr lang="en-US" sz="2200" dirty="0" err="1">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414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To obtain the data web scraping was performed and public data was downloaded from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used, replaced missing values, turned meaningless values into meaningful ones through the SpaceX API, unnecessary features were dropped.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Various classification algorithms were used for prediction, grid search along with cross validation has been performed to get the best hyperparameters. Then, to compare the models we have checked their accuracy.</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Picture 4" descr="Icon&#10;&#10;Description automatically generated">
            <a:extLst>
              <a:ext uri="{FF2B5EF4-FFF2-40B4-BE49-F238E27FC236}">
                <a16:creationId xmlns:a16="http://schemas.microsoft.com/office/drawing/2014/main" id="{9F6B4FF0-611A-6097-E63E-7FFB72E78F63}"/>
              </a:ext>
            </a:extLst>
          </p:cNvPr>
          <p:cNvPicPr>
            <a:picLocks noChangeAspect="1"/>
          </p:cNvPicPr>
          <p:nvPr/>
        </p:nvPicPr>
        <p:blipFill>
          <a:blip r:embed="rId4"/>
          <a:stretch>
            <a:fillRect/>
          </a:stretch>
        </p:blipFill>
        <p:spPr>
          <a:xfrm>
            <a:off x="10142220" y="373380"/>
            <a:ext cx="909320" cy="889000"/>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771989"/>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8800" dirty="0">
                <a:solidFill>
                  <a:srgbClr val="000000"/>
                </a:solidFill>
                <a:latin typeface="Abadi"/>
              </a:rPr>
              <a:t>We needed records of SpaceX rocket launches, with the help of the SpaceX API, data relating to the launches were acquired. </a:t>
            </a:r>
            <a:endParaRPr lang="en-US">
              <a:solidFill>
                <a:srgbClr val="000000"/>
              </a:solidFill>
              <a:latin typeface="Abadi"/>
            </a:endParaRPr>
          </a:p>
          <a:p>
            <a:pPr>
              <a:spcBef>
                <a:spcPts val="1400"/>
              </a:spcBef>
            </a:pPr>
            <a:r>
              <a:rPr lang="en-US" sz="8800" dirty="0">
                <a:solidFill>
                  <a:srgbClr val="000000"/>
                </a:solidFill>
                <a:latin typeface="Abadi"/>
              </a:rPr>
              <a:t>Some of the columns contained IDs instead of meaningful values. So, through the API these values for the related columns were acquired.  </a:t>
            </a:r>
          </a:p>
          <a:p>
            <a:pPr>
              <a:spcBef>
                <a:spcPts val="1400"/>
              </a:spcBef>
            </a:pPr>
            <a:r>
              <a:rPr lang="en-US" sz="8800" dirty="0">
                <a:solidFill>
                  <a:srgbClr val="000000"/>
                </a:solidFill>
                <a:latin typeface="Abadi"/>
              </a:rPr>
              <a:t>Next,</a:t>
            </a:r>
            <a:r>
              <a:rPr lang="en-US" sz="8800" dirty="0">
                <a:solidFill>
                  <a:srgbClr val="000000"/>
                </a:solidFill>
                <a:latin typeface="Abadi"/>
                <a:ea typeface="Calibri"/>
                <a:cs typeface="Calibri"/>
              </a:rPr>
              <a:t> we have scraped tables from a </a:t>
            </a:r>
            <a:r>
              <a:rPr lang="en-US" sz="8800" dirty="0" err="1">
                <a:solidFill>
                  <a:srgbClr val="000000"/>
                </a:solidFill>
                <a:latin typeface="Abadi"/>
                <a:ea typeface="Calibri"/>
                <a:cs typeface="Calibri"/>
              </a:rPr>
              <a:t>wikipedia</a:t>
            </a:r>
            <a:r>
              <a:rPr lang="en-US" sz="8800" dirty="0">
                <a:solidFill>
                  <a:srgbClr val="000000"/>
                </a:solidFill>
                <a:latin typeface="Abadi"/>
                <a:ea typeface="Calibri"/>
                <a:cs typeface="Calibri"/>
              </a:rPr>
              <a:t> page relating to the Falcon 9 launches. We made a get request to the html code of this site. After that, html code was parsed and the required tables were located. Then, a dictionary was made out of the values of the tables. This dictionary got converted into a pandas data frame.</a:t>
            </a:r>
          </a:p>
          <a:p>
            <a:pPr>
              <a:lnSpc>
                <a:spcPct val="120000"/>
              </a:lnSpc>
              <a:spcBef>
                <a:spcPts val="1400"/>
              </a:spcBef>
            </a:pPr>
            <a:endParaRPr lang="en-US" sz="8800" dirty="0">
              <a:solidFill>
                <a:srgbClr val="000000"/>
              </a:solidFill>
              <a:latin typeface="Abadi"/>
            </a:endParaRPr>
          </a:p>
          <a:p>
            <a:pPr>
              <a:lnSpc>
                <a:spcPct val="120000"/>
              </a:lnSpc>
              <a:spcBef>
                <a:spcPts val="1400"/>
              </a:spcBef>
            </a:pPr>
            <a:endParaRPr lang="en-US" sz="8800" dirty="0">
              <a:solidFill>
                <a:srgbClr val="000000"/>
              </a:solidFill>
              <a:latin typeface="Abad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000000"/>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5" name="Graphic 4" descr="Database">
            <a:extLst>
              <a:ext uri="{FF2B5EF4-FFF2-40B4-BE49-F238E27FC236}">
                <a16:creationId xmlns:a16="http://schemas.microsoft.com/office/drawing/2014/main" id="{014BA06F-78B4-9249-8EDC-A2B8589912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5507" y="104141"/>
            <a:ext cx="1142998" cy="1142998"/>
          </a:xfrm>
          <a:prstGeom prst="rect">
            <a:avLst/>
          </a:prstGeom>
        </p:spPr>
      </p:pic>
    </p:spTree>
    <p:extLst>
      <p:ext uri="{BB962C8B-B14F-4D97-AF65-F5344CB8AC3E}">
        <p14:creationId xmlns:p14="http://schemas.microsoft.com/office/powerpoint/2010/main" val="40157660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155be751-a274-42e8-93fb-f39d3b9bccc8"/>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TotalTime>
  <Words>5021</Words>
  <Application>Microsoft Office PowerPoint</Application>
  <PresentationFormat>Widescreen</PresentationFormat>
  <Paragraphs>346</Paragraphs>
  <Slides>69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EKIN BAYCIN</cp:lastModifiedBy>
  <cp:revision>3156</cp:revision>
  <dcterms:created xsi:type="dcterms:W3CDTF">2021-04-29T18:58:34Z</dcterms:created>
  <dcterms:modified xsi:type="dcterms:W3CDTF">2023-03-09T11:30:39Z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